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55" r:id="rId5"/>
    <p:sldId id="356" r:id="rId6"/>
    <p:sldId id="398" r:id="rId7"/>
    <p:sldId id="411" r:id="rId8"/>
    <p:sldId id="408" r:id="rId9"/>
    <p:sldId id="412" r:id="rId10"/>
    <p:sldId id="360" r:id="rId11"/>
    <p:sldId id="414" r:id="rId12"/>
    <p:sldId id="382" r:id="rId13"/>
    <p:sldId id="415" r:id="rId14"/>
    <p:sldId id="390" r:id="rId15"/>
    <p:sldId id="370" r:id="rId16"/>
    <p:sldId id="374" r:id="rId17"/>
    <p:sldId id="409" r:id="rId18"/>
    <p:sldId id="381" r:id="rId19"/>
    <p:sldId id="388" r:id="rId20"/>
    <p:sldId id="399" r:id="rId21"/>
    <p:sldId id="402" r:id="rId22"/>
    <p:sldId id="372" r:id="rId23"/>
    <p:sldId id="363" r:id="rId24"/>
    <p:sldId id="394" r:id="rId25"/>
    <p:sldId id="400" r:id="rId26"/>
    <p:sldId id="410" r:id="rId27"/>
    <p:sldId id="401" r:id="rId28"/>
    <p:sldId id="413" r:id="rId29"/>
    <p:sldId id="407" r:id="rId30"/>
    <p:sldId id="373" r:id="rId31"/>
    <p:sldId id="416" r:id="rId32"/>
    <p:sldId id="417" r:id="rId33"/>
    <p:sldId id="403" r:id="rId34"/>
    <p:sldId id="405" r:id="rId35"/>
    <p:sldId id="385"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84920-CF5B-4771-A39B-E7813534F926}" v="17" dt="2024-10-09T13:00:57.8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634" autoAdjust="0"/>
  </p:normalViewPr>
  <p:slideViewPr>
    <p:cSldViewPr>
      <p:cViewPr varScale="1">
        <p:scale>
          <a:sx n="103" d="100"/>
          <a:sy n="103" d="100"/>
        </p:scale>
        <p:origin x="14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LUCE-DINIZ" userId="88b1b969-efb9-4071-984d-879a1b11b2fa" providerId="ADAL" clId="{D2684920-CF5B-4771-A39B-E7813534F926}"/>
    <pc:docChg chg="undo custSel addSld delSld modSld sldOrd">
      <pc:chgData name="Karin LUCE-DINIZ" userId="88b1b969-efb9-4071-984d-879a1b11b2fa" providerId="ADAL" clId="{D2684920-CF5B-4771-A39B-E7813534F926}" dt="2024-10-10T06:11:28.181" v="1592" actId="20577"/>
      <pc:docMkLst>
        <pc:docMk/>
      </pc:docMkLst>
      <pc:sldChg chg="addSp delSp modSp mod">
        <pc:chgData name="Karin LUCE-DINIZ" userId="88b1b969-efb9-4071-984d-879a1b11b2fa" providerId="ADAL" clId="{D2684920-CF5B-4771-A39B-E7813534F926}" dt="2024-10-02T14:43:30.069" v="13" actId="20577"/>
        <pc:sldMkLst>
          <pc:docMk/>
          <pc:sldMk cId="637716748" sldId="355"/>
        </pc:sldMkLst>
        <pc:spChg chg="mod">
          <ac:chgData name="Karin LUCE-DINIZ" userId="88b1b969-efb9-4071-984d-879a1b11b2fa" providerId="ADAL" clId="{D2684920-CF5B-4771-A39B-E7813534F926}" dt="2024-10-02T14:43:30.069" v="13" actId="20577"/>
          <ac:spMkLst>
            <pc:docMk/>
            <pc:sldMk cId="637716748" sldId="355"/>
            <ac:spMk id="3" creationId="{793CC063-BEEC-42BD-B74B-5600181ABD1A}"/>
          </ac:spMkLst>
        </pc:spChg>
        <pc:picChg chg="add del mod">
          <ac:chgData name="Karin LUCE-DINIZ" userId="88b1b969-efb9-4071-984d-879a1b11b2fa" providerId="ADAL" clId="{D2684920-CF5B-4771-A39B-E7813534F926}" dt="2024-10-02T14:43:20.741" v="10" actId="22"/>
          <ac:picMkLst>
            <pc:docMk/>
            <pc:sldMk cId="637716748" sldId="355"/>
            <ac:picMk id="5" creationId="{19F977FD-D4D2-7E94-B222-D25EF99024D5}"/>
          </ac:picMkLst>
        </pc:picChg>
        <pc:picChg chg="add del">
          <ac:chgData name="Karin LUCE-DINIZ" userId="88b1b969-efb9-4071-984d-879a1b11b2fa" providerId="ADAL" clId="{D2684920-CF5B-4771-A39B-E7813534F926}" dt="2024-10-02T14:43:24.052" v="11" actId="478"/>
          <ac:picMkLst>
            <pc:docMk/>
            <pc:sldMk cId="637716748" sldId="355"/>
            <ac:picMk id="9" creationId="{E1B67B3B-1DFD-E429-E4F0-4365B488A950}"/>
          </ac:picMkLst>
        </pc:picChg>
      </pc:sldChg>
      <pc:sldChg chg="modSp mod">
        <pc:chgData name="Karin LUCE-DINIZ" userId="88b1b969-efb9-4071-984d-879a1b11b2fa" providerId="ADAL" clId="{D2684920-CF5B-4771-A39B-E7813534F926}" dt="2024-10-02T14:43:49.817" v="17" actId="20577"/>
        <pc:sldMkLst>
          <pc:docMk/>
          <pc:sldMk cId="3723213335" sldId="356"/>
        </pc:sldMkLst>
        <pc:spChg chg="mod">
          <ac:chgData name="Karin LUCE-DINIZ" userId="88b1b969-efb9-4071-984d-879a1b11b2fa" providerId="ADAL" clId="{D2684920-CF5B-4771-A39B-E7813534F926}" dt="2024-10-02T14:43:49.817" v="17" actId="20577"/>
          <ac:spMkLst>
            <pc:docMk/>
            <pc:sldMk cId="3723213335" sldId="356"/>
            <ac:spMk id="10" creationId="{96279CBB-2336-8B7A-B0A5-C64F88732493}"/>
          </ac:spMkLst>
        </pc:spChg>
      </pc:sldChg>
      <pc:sldChg chg="addSp delSp modSp mod">
        <pc:chgData name="Karin LUCE-DINIZ" userId="88b1b969-efb9-4071-984d-879a1b11b2fa" providerId="ADAL" clId="{D2684920-CF5B-4771-A39B-E7813534F926}" dt="2024-10-07T09:01:40.366" v="944" actId="115"/>
        <pc:sldMkLst>
          <pc:docMk/>
          <pc:sldMk cId="95089012" sldId="360"/>
        </pc:sldMkLst>
        <pc:spChg chg="del mod">
          <ac:chgData name="Karin LUCE-DINIZ" userId="88b1b969-efb9-4071-984d-879a1b11b2fa" providerId="ADAL" clId="{D2684920-CF5B-4771-A39B-E7813534F926}" dt="2024-10-07T08:35:48.542" v="521" actId="21"/>
          <ac:spMkLst>
            <pc:docMk/>
            <pc:sldMk cId="95089012" sldId="360"/>
            <ac:spMk id="7" creationId="{B6EADE34-B396-27F1-9EBD-26221E9AB85E}"/>
          </ac:spMkLst>
        </pc:spChg>
        <pc:spChg chg="mod">
          <ac:chgData name="Karin LUCE-DINIZ" userId="88b1b969-efb9-4071-984d-879a1b11b2fa" providerId="ADAL" clId="{D2684920-CF5B-4771-A39B-E7813534F926}" dt="2024-10-04T08:16:17.721" v="271" actId="1076"/>
          <ac:spMkLst>
            <pc:docMk/>
            <pc:sldMk cId="95089012" sldId="360"/>
            <ac:spMk id="9" creationId="{9680A3B8-296E-4ED7-6FF6-0E2EED4B5312}"/>
          </ac:spMkLst>
        </pc:spChg>
        <pc:spChg chg="mod">
          <ac:chgData name="Karin LUCE-DINIZ" userId="88b1b969-efb9-4071-984d-879a1b11b2fa" providerId="ADAL" clId="{D2684920-CF5B-4771-A39B-E7813534F926}" dt="2024-10-07T08:37:22.843" v="546" actId="1035"/>
          <ac:spMkLst>
            <pc:docMk/>
            <pc:sldMk cId="95089012" sldId="360"/>
            <ac:spMk id="10" creationId="{ABD9096E-F2AD-96D4-A61F-41FEFD0BA63F}"/>
          </ac:spMkLst>
        </pc:spChg>
        <pc:spChg chg="mod">
          <ac:chgData name="Karin LUCE-DINIZ" userId="88b1b969-efb9-4071-984d-879a1b11b2fa" providerId="ADAL" clId="{D2684920-CF5B-4771-A39B-E7813534F926}" dt="2024-10-07T08:37:22.843" v="546" actId="1035"/>
          <ac:spMkLst>
            <pc:docMk/>
            <pc:sldMk cId="95089012" sldId="360"/>
            <ac:spMk id="11" creationId="{E95443F8-7B53-EBE4-69E8-13EFDB8920C3}"/>
          </ac:spMkLst>
        </pc:spChg>
        <pc:spChg chg="mod">
          <ac:chgData name="Karin LUCE-DINIZ" userId="88b1b969-efb9-4071-984d-879a1b11b2fa" providerId="ADAL" clId="{D2684920-CF5B-4771-A39B-E7813534F926}" dt="2024-10-07T09:01:40.366" v="944" actId="115"/>
          <ac:spMkLst>
            <pc:docMk/>
            <pc:sldMk cId="95089012" sldId="360"/>
            <ac:spMk id="12" creationId="{8E5A4DC6-F4EC-4D11-0866-776013A02F31}"/>
          </ac:spMkLst>
        </pc:spChg>
        <pc:picChg chg="add del mod">
          <ac:chgData name="Karin LUCE-DINIZ" userId="88b1b969-efb9-4071-984d-879a1b11b2fa" providerId="ADAL" clId="{D2684920-CF5B-4771-A39B-E7813534F926}" dt="2024-10-07T08:36:14.779" v="526" actId="478"/>
          <ac:picMkLst>
            <pc:docMk/>
            <pc:sldMk cId="95089012" sldId="360"/>
            <ac:picMk id="3" creationId="{D2364399-0474-1780-2E6D-C9BAABBF9575}"/>
          </ac:picMkLst>
        </pc:picChg>
      </pc:sldChg>
      <pc:sldChg chg="modSp mod">
        <pc:chgData name="Karin LUCE-DINIZ" userId="88b1b969-efb9-4071-984d-879a1b11b2fa" providerId="ADAL" clId="{D2684920-CF5B-4771-A39B-E7813534F926}" dt="2024-10-07T08:56:21.855" v="888" actId="20577"/>
        <pc:sldMkLst>
          <pc:docMk/>
          <pc:sldMk cId="768505101" sldId="363"/>
        </pc:sldMkLst>
        <pc:spChg chg="mod">
          <ac:chgData name="Karin LUCE-DINIZ" userId="88b1b969-efb9-4071-984d-879a1b11b2fa" providerId="ADAL" clId="{D2684920-CF5B-4771-A39B-E7813534F926}" dt="2024-10-07T08:56:21.855" v="888" actId="20577"/>
          <ac:spMkLst>
            <pc:docMk/>
            <pc:sldMk cId="768505101" sldId="363"/>
            <ac:spMk id="11" creationId="{09B53560-47F7-D31E-6804-898996CE7104}"/>
          </ac:spMkLst>
        </pc:spChg>
      </pc:sldChg>
      <pc:sldChg chg="addSp delSp modSp mod">
        <pc:chgData name="Karin LUCE-DINIZ" userId="88b1b969-efb9-4071-984d-879a1b11b2fa" providerId="ADAL" clId="{D2684920-CF5B-4771-A39B-E7813534F926}" dt="2024-10-09T13:04:43.060" v="1567" actId="1076"/>
        <pc:sldMkLst>
          <pc:docMk/>
          <pc:sldMk cId="4231322101" sldId="370"/>
        </pc:sldMkLst>
        <pc:spChg chg="mod">
          <ac:chgData name="Karin LUCE-DINIZ" userId="88b1b969-efb9-4071-984d-879a1b11b2fa" providerId="ADAL" clId="{D2684920-CF5B-4771-A39B-E7813534F926}" dt="2024-10-09T13:04:40.835" v="1566" actId="1076"/>
          <ac:spMkLst>
            <pc:docMk/>
            <pc:sldMk cId="4231322101" sldId="370"/>
            <ac:spMk id="2" creationId="{1B889648-C033-F4D2-F29E-234C4412F3A5}"/>
          </ac:spMkLst>
        </pc:spChg>
        <pc:picChg chg="del">
          <ac:chgData name="Karin LUCE-DINIZ" userId="88b1b969-efb9-4071-984d-879a1b11b2fa" providerId="ADAL" clId="{D2684920-CF5B-4771-A39B-E7813534F926}" dt="2024-10-02T14:57:54.247" v="133" actId="478"/>
          <ac:picMkLst>
            <pc:docMk/>
            <pc:sldMk cId="4231322101" sldId="370"/>
            <ac:picMk id="4" creationId="{CBF57D15-B7B5-3D37-D67C-DDD9D5BE82EE}"/>
          </ac:picMkLst>
        </pc:picChg>
        <pc:picChg chg="add mod">
          <ac:chgData name="Karin LUCE-DINIZ" userId="88b1b969-efb9-4071-984d-879a1b11b2fa" providerId="ADAL" clId="{D2684920-CF5B-4771-A39B-E7813534F926}" dt="2024-10-09T13:04:43.060" v="1567" actId="1076"/>
          <ac:picMkLst>
            <pc:docMk/>
            <pc:sldMk cId="4231322101" sldId="370"/>
            <ac:picMk id="6" creationId="{F2DBA2E8-D978-6B6D-C434-DA057EF39C59}"/>
          </ac:picMkLst>
        </pc:picChg>
      </pc:sldChg>
      <pc:sldChg chg="addSp delSp modSp mod">
        <pc:chgData name="Karin LUCE-DINIZ" userId="88b1b969-efb9-4071-984d-879a1b11b2fa" providerId="ADAL" clId="{D2684920-CF5B-4771-A39B-E7813534F926}" dt="2024-10-07T08:55:39.164" v="886" actId="1076"/>
        <pc:sldMkLst>
          <pc:docMk/>
          <pc:sldMk cId="930271067" sldId="372"/>
        </pc:sldMkLst>
        <pc:spChg chg="mod">
          <ac:chgData name="Karin LUCE-DINIZ" userId="88b1b969-efb9-4071-984d-879a1b11b2fa" providerId="ADAL" clId="{D2684920-CF5B-4771-A39B-E7813534F926}" dt="2024-10-07T08:55:39.164" v="886" actId="1076"/>
          <ac:spMkLst>
            <pc:docMk/>
            <pc:sldMk cId="930271067" sldId="372"/>
            <ac:spMk id="3" creationId="{47E89A8B-CFD6-BF8E-FBC2-DB8C0D38F05C}"/>
          </ac:spMkLst>
        </pc:spChg>
        <pc:picChg chg="del">
          <ac:chgData name="Karin LUCE-DINIZ" userId="88b1b969-efb9-4071-984d-879a1b11b2fa" providerId="ADAL" clId="{D2684920-CF5B-4771-A39B-E7813534F926}" dt="2024-10-07T08:55:08.870" v="882" actId="478"/>
          <ac:picMkLst>
            <pc:docMk/>
            <pc:sldMk cId="930271067" sldId="372"/>
            <ac:picMk id="4" creationId="{55901318-0D81-C652-F66D-65AD2667D072}"/>
          </ac:picMkLst>
        </pc:picChg>
        <pc:picChg chg="add mod">
          <ac:chgData name="Karin LUCE-DINIZ" userId="88b1b969-efb9-4071-984d-879a1b11b2fa" providerId="ADAL" clId="{D2684920-CF5B-4771-A39B-E7813534F926}" dt="2024-10-07T08:55:32.947" v="885" actId="1076"/>
          <ac:picMkLst>
            <pc:docMk/>
            <pc:sldMk cId="930271067" sldId="372"/>
            <ac:picMk id="7" creationId="{3B158730-FE58-B18B-AD16-3C3212455584}"/>
          </ac:picMkLst>
        </pc:picChg>
      </pc:sldChg>
      <pc:sldChg chg="modSp mod">
        <pc:chgData name="Karin LUCE-DINIZ" userId="88b1b969-efb9-4071-984d-879a1b11b2fa" providerId="ADAL" clId="{D2684920-CF5B-4771-A39B-E7813534F926}" dt="2024-10-07T08:46:10.188" v="773" actId="14100"/>
        <pc:sldMkLst>
          <pc:docMk/>
          <pc:sldMk cId="4071581723" sldId="374"/>
        </pc:sldMkLst>
        <pc:spChg chg="mod">
          <ac:chgData name="Karin LUCE-DINIZ" userId="88b1b969-efb9-4071-984d-879a1b11b2fa" providerId="ADAL" clId="{D2684920-CF5B-4771-A39B-E7813534F926}" dt="2024-10-07T08:46:10.188" v="773" actId="14100"/>
          <ac:spMkLst>
            <pc:docMk/>
            <pc:sldMk cId="4071581723" sldId="374"/>
            <ac:spMk id="2" creationId="{475FAE56-70CC-F8A2-4D34-C22EE641A869}"/>
          </ac:spMkLst>
        </pc:spChg>
        <pc:spChg chg="mod">
          <ac:chgData name="Karin LUCE-DINIZ" userId="88b1b969-efb9-4071-984d-879a1b11b2fa" providerId="ADAL" clId="{D2684920-CF5B-4771-A39B-E7813534F926}" dt="2024-10-07T08:45:58.635" v="771" actId="20577"/>
          <ac:spMkLst>
            <pc:docMk/>
            <pc:sldMk cId="4071581723" sldId="374"/>
            <ac:spMk id="7" creationId="{95FC562C-2E01-89E6-1782-733E0D9A8CFF}"/>
          </ac:spMkLst>
        </pc:spChg>
        <pc:picChg chg="mod">
          <ac:chgData name="Karin LUCE-DINIZ" userId="88b1b969-efb9-4071-984d-879a1b11b2fa" providerId="ADAL" clId="{D2684920-CF5B-4771-A39B-E7813534F926}" dt="2024-10-07T08:46:04.504" v="772" actId="1076"/>
          <ac:picMkLst>
            <pc:docMk/>
            <pc:sldMk cId="4071581723" sldId="374"/>
            <ac:picMk id="3" creationId="{00D9D994-BB37-C95E-8385-BDD39671ABE4}"/>
          </ac:picMkLst>
        </pc:picChg>
      </pc:sldChg>
      <pc:sldChg chg="modSp mod">
        <pc:chgData name="Karin LUCE-DINIZ" userId="88b1b969-efb9-4071-984d-879a1b11b2fa" providerId="ADAL" clId="{D2684920-CF5B-4771-A39B-E7813534F926}" dt="2024-10-07T08:47:31.146" v="800" actId="20577"/>
        <pc:sldMkLst>
          <pc:docMk/>
          <pc:sldMk cId="2823884555" sldId="381"/>
        </pc:sldMkLst>
        <pc:spChg chg="mod">
          <ac:chgData name="Karin LUCE-DINIZ" userId="88b1b969-efb9-4071-984d-879a1b11b2fa" providerId="ADAL" clId="{D2684920-CF5B-4771-A39B-E7813534F926}" dt="2024-10-07T08:47:06.927" v="774" actId="20577"/>
          <ac:spMkLst>
            <pc:docMk/>
            <pc:sldMk cId="2823884555" sldId="381"/>
            <ac:spMk id="6" creationId="{85CD7110-44B1-37B6-328B-7089320E76F3}"/>
          </ac:spMkLst>
        </pc:spChg>
        <pc:spChg chg="mod">
          <ac:chgData name="Karin LUCE-DINIZ" userId="88b1b969-efb9-4071-984d-879a1b11b2fa" providerId="ADAL" clId="{D2684920-CF5B-4771-A39B-E7813534F926}" dt="2024-10-07T08:47:31.146" v="800" actId="20577"/>
          <ac:spMkLst>
            <pc:docMk/>
            <pc:sldMk cId="2823884555" sldId="381"/>
            <ac:spMk id="7" creationId="{DFAE6B77-95BB-0296-9670-D3E4ECE3D2F9}"/>
          </ac:spMkLst>
        </pc:spChg>
      </pc:sldChg>
      <pc:sldChg chg="addSp modSp mod">
        <pc:chgData name="Karin LUCE-DINIZ" userId="88b1b969-efb9-4071-984d-879a1b11b2fa" providerId="ADAL" clId="{D2684920-CF5B-4771-A39B-E7813534F926}" dt="2024-10-07T08:44:50.881" v="770" actId="255"/>
        <pc:sldMkLst>
          <pc:docMk/>
          <pc:sldMk cId="75919022" sldId="382"/>
        </pc:sldMkLst>
        <pc:spChg chg="add mod">
          <ac:chgData name="Karin LUCE-DINIZ" userId="88b1b969-efb9-4071-984d-879a1b11b2fa" providerId="ADAL" clId="{D2684920-CF5B-4771-A39B-E7813534F926}" dt="2024-10-07T08:40:02.380" v="596" actId="1076"/>
          <ac:spMkLst>
            <pc:docMk/>
            <pc:sldMk cId="75919022" sldId="382"/>
            <ac:spMk id="3" creationId="{B6EADE34-B396-27F1-9EBD-26221E9AB85E}"/>
          </ac:spMkLst>
        </pc:spChg>
        <pc:spChg chg="add mod">
          <ac:chgData name="Karin LUCE-DINIZ" userId="88b1b969-efb9-4071-984d-879a1b11b2fa" providerId="ADAL" clId="{D2684920-CF5B-4771-A39B-E7813534F926}" dt="2024-10-07T08:44:50.881" v="770" actId="255"/>
          <ac:spMkLst>
            <pc:docMk/>
            <pc:sldMk cId="75919022" sldId="382"/>
            <ac:spMk id="6" creationId="{818A5A31-FD29-6D81-0F29-4DF65504BB4C}"/>
          </ac:spMkLst>
        </pc:spChg>
        <pc:spChg chg="mod">
          <ac:chgData name="Karin LUCE-DINIZ" userId="88b1b969-efb9-4071-984d-879a1b11b2fa" providerId="ADAL" clId="{D2684920-CF5B-4771-A39B-E7813534F926}" dt="2024-10-07T08:39:58.402" v="595" actId="1076"/>
          <ac:spMkLst>
            <pc:docMk/>
            <pc:sldMk cId="75919022" sldId="382"/>
            <ac:spMk id="7" creationId="{5102700F-0567-568B-CE12-881937966911}"/>
          </ac:spMkLst>
        </pc:spChg>
        <pc:picChg chg="add mod">
          <ac:chgData name="Karin LUCE-DINIZ" userId="88b1b969-efb9-4071-984d-879a1b11b2fa" providerId="ADAL" clId="{D2684920-CF5B-4771-A39B-E7813534F926}" dt="2024-10-07T08:40:06.099" v="597" actId="1076"/>
          <ac:picMkLst>
            <pc:docMk/>
            <pc:sldMk cId="75919022" sldId="382"/>
            <ac:picMk id="4" creationId="{839C8933-2545-1162-1022-C69A603AD74F}"/>
          </ac:picMkLst>
        </pc:picChg>
      </pc:sldChg>
      <pc:sldChg chg="modSp mod">
        <pc:chgData name="Karin LUCE-DINIZ" userId="88b1b969-efb9-4071-984d-879a1b11b2fa" providerId="ADAL" clId="{D2684920-CF5B-4771-A39B-E7813534F926}" dt="2024-10-09T13:05:12.969" v="1568" actId="1076"/>
        <pc:sldMkLst>
          <pc:docMk/>
          <pc:sldMk cId="124713653" sldId="388"/>
        </pc:sldMkLst>
        <pc:spChg chg="mod">
          <ac:chgData name="Karin LUCE-DINIZ" userId="88b1b969-efb9-4071-984d-879a1b11b2fa" providerId="ADAL" clId="{D2684920-CF5B-4771-A39B-E7813534F926}" dt="2024-10-09T13:05:12.969" v="1568" actId="1076"/>
          <ac:spMkLst>
            <pc:docMk/>
            <pc:sldMk cId="124713653" sldId="388"/>
            <ac:spMk id="2" creationId="{4EF44F0A-1CC7-E152-3F8A-D365F6B0CBFC}"/>
          </ac:spMkLst>
        </pc:spChg>
      </pc:sldChg>
      <pc:sldChg chg="addSp delSp modSp mod">
        <pc:chgData name="Karin LUCE-DINIZ" userId="88b1b969-efb9-4071-984d-879a1b11b2fa" providerId="ADAL" clId="{D2684920-CF5B-4771-A39B-E7813534F926}" dt="2024-10-02T14:57:46.258" v="132" actId="1076"/>
        <pc:sldMkLst>
          <pc:docMk/>
          <pc:sldMk cId="2586391169" sldId="390"/>
        </pc:sldMkLst>
        <pc:spChg chg="del mod">
          <ac:chgData name="Karin LUCE-DINIZ" userId="88b1b969-efb9-4071-984d-879a1b11b2fa" providerId="ADAL" clId="{D2684920-CF5B-4771-A39B-E7813534F926}" dt="2024-10-02T14:57:19.594" v="128" actId="478"/>
          <ac:spMkLst>
            <pc:docMk/>
            <pc:sldMk cId="2586391169" sldId="390"/>
            <ac:spMk id="11" creationId="{76B291DC-802E-EBBB-1353-226E2F537F00}"/>
          </ac:spMkLst>
        </pc:spChg>
        <pc:picChg chg="del">
          <ac:chgData name="Karin LUCE-DINIZ" userId="88b1b969-efb9-4071-984d-879a1b11b2fa" providerId="ADAL" clId="{D2684920-CF5B-4771-A39B-E7813534F926}" dt="2024-10-02T14:57:23.994" v="129" actId="478"/>
          <ac:picMkLst>
            <pc:docMk/>
            <pc:sldMk cId="2586391169" sldId="390"/>
            <ac:picMk id="2" creationId="{078160D0-1390-87E0-6C93-770EB60B80FC}"/>
          </ac:picMkLst>
        </pc:picChg>
        <pc:picChg chg="add mod">
          <ac:chgData name="Karin LUCE-DINIZ" userId="88b1b969-efb9-4071-984d-879a1b11b2fa" providerId="ADAL" clId="{D2684920-CF5B-4771-A39B-E7813534F926}" dt="2024-10-02T14:57:46.258" v="132" actId="1076"/>
          <ac:picMkLst>
            <pc:docMk/>
            <pc:sldMk cId="2586391169" sldId="390"/>
            <ac:picMk id="4" creationId="{D36C90E8-C9BE-DCE8-A3EF-4673664F0249}"/>
          </ac:picMkLst>
        </pc:picChg>
      </pc:sldChg>
      <pc:sldChg chg="modSp mod">
        <pc:chgData name="Karin LUCE-DINIZ" userId="88b1b969-efb9-4071-984d-879a1b11b2fa" providerId="ADAL" clId="{D2684920-CF5B-4771-A39B-E7813534F926}" dt="2024-10-07T08:58:13.002" v="928" actId="20577"/>
        <pc:sldMkLst>
          <pc:docMk/>
          <pc:sldMk cId="2931623992" sldId="394"/>
        </pc:sldMkLst>
        <pc:spChg chg="mod">
          <ac:chgData name="Karin LUCE-DINIZ" userId="88b1b969-efb9-4071-984d-879a1b11b2fa" providerId="ADAL" clId="{D2684920-CF5B-4771-A39B-E7813534F926}" dt="2024-10-07T08:57:17.542" v="903" actId="1076"/>
          <ac:spMkLst>
            <pc:docMk/>
            <pc:sldMk cId="2931623992" sldId="394"/>
            <ac:spMk id="2" creationId="{993B545B-2165-B52B-D0D0-9C82738B8464}"/>
          </ac:spMkLst>
        </pc:spChg>
        <pc:spChg chg="mod">
          <ac:chgData name="Karin LUCE-DINIZ" userId="88b1b969-efb9-4071-984d-879a1b11b2fa" providerId="ADAL" clId="{D2684920-CF5B-4771-A39B-E7813534F926}" dt="2024-10-07T08:58:13.002" v="928" actId="20577"/>
          <ac:spMkLst>
            <pc:docMk/>
            <pc:sldMk cId="2931623992" sldId="394"/>
            <ac:spMk id="3" creationId="{06600991-D125-592C-A55C-32C8A9F36899}"/>
          </ac:spMkLst>
        </pc:spChg>
      </pc:sldChg>
      <pc:sldChg chg="delSp modSp mod">
        <pc:chgData name="Karin LUCE-DINIZ" userId="88b1b969-efb9-4071-984d-879a1b11b2fa" providerId="ADAL" clId="{D2684920-CF5B-4771-A39B-E7813534F926}" dt="2024-10-02T14:45:05.798" v="50" actId="1035"/>
        <pc:sldMkLst>
          <pc:docMk/>
          <pc:sldMk cId="3954166058" sldId="398"/>
        </pc:sldMkLst>
        <pc:spChg chg="del">
          <ac:chgData name="Karin LUCE-DINIZ" userId="88b1b969-efb9-4071-984d-879a1b11b2fa" providerId="ADAL" clId="{D2684920-CF5B-4771-A39B-E7813534F926}" dt="2024-10-02T14:44:19.127" v="18" actId="478"/>
          <ac:spMkLst>
            <pc:docMk/>
            <pc:sldMk cId="3954166058" sldId="398"/>
            <ac:spMk id="3" creationId="{52F04358-90DA-5C81-2675-B50CE8686B19}"/>
          </ac:spMkLst>
        </pc:spChg>
        <pc:spChg chg="mod">
          <ac:chgData name="Karin LUCE-DINIZ" userId="88b1b969-efb9-4071-984d-879a1b11b2fa" providerId="ADAL" clId="{D2684920-CF5B-4771-A39B-E7813534F926}" dt="2024-10-02T14:44:40.394" v="37" actId="1036"/>
          <ac:spMkLst>
            <pc:docMk/>
            <pc:sldMk cId="3954166058" sldId="398"/>
            <ac:spMk id="10" creationId="{4516C515-3165-9842-CBFA-5542E005FFD5}"/>
          </ac:spMkLst>
        </pc:spChg>
        <pc:spChg chg="mod">
          <ac:chgData name="Karin LUCE-DINIZ" userId="88b1b969-efb9-4071-984d-879a1b11b2fa" providerId="ADAL" clId="{D2684920-CF5B-4771-A39B-E7813534F926}" dt="2024-10-02T14:44:40.394" v="37" actId="1036"/>
          <ac:spMkLst>
            <pc:docMk/>
            <pc:sldMk cId="3954166058" sldId="398"/>
            <ac:spMk id="11" creationId="{2126803A-43BF-9954-593F-8211629CA054}"/>
          </ac:spMkLst>
        </pc:spChg>
        <pc:spChg chg="mod">
          <ac:chgData name="Karin LUCE-DINIZ" userId="88b1b969-efb9-4071-984d-879a1b11b2fa" providerId="ADAL" clId="{D2684920-CF5B-4771-A39B-E7813534F926}" dt="2024-10-02T14:44:52.692" v="44" actId="1035"/>
          <ac:spMkLst>
            <pc:docMk/>
            <pc:sldMk cId="3954166058" sldId="398"/>
            <ac:spMk id="16" creationId="{EE743CFE-50AE-4FCB-9C65-39DDDDDFAD90}"/>
          </ac:spMkLst>
        </pc:spChg>
        <pc:spChg chg="mod">
          <ac:chgData name="Karin LUCE-DINIZ" userId="88b1b969-efb9-4071-984d-879a1b11b2fa" providerId="ADAL" clId="{D2684920-CF5B-4771-A39B-E7813534F926}" dt="2024-10-02T14:45:05.798" v="50" actId="1035"/>
          <ac:spMkLst>
            <pc:docMk/>
            <pc:sldMk cId="3954166058" sldId="398"/>
            <ac:spMk id="18" creationId="{C310F9B3-491D-E066-6A40-19A0D24D72D6}"/>
          </ac:spMkLst>
        </pc:spChg>
        <pc:picChg chg="mod">
          <ac:chgData name="Karin LUCE-DINIZ" userId="88b1b969-efb9-4071-984d-879a1b11b2fa" providerId="ADAL" clId="{D2684920-CF5B-4771-A39B-E7813534F926}" dt="2024-10-02T14:44:40.394" v="37" actId="1036"/>
          <ac:picMkLst>
            <pc:docMk/>
            <pc:sldMk cId="3954166058" sldId="398"/>
            <ac:picMk id="8" creationId="{9DFA4289-55F1-2DB1-5884-034876A49A36}"/>
          </ac:picMkLst>
        </pc:picChg>
        <pc:picChg chg="mod">
          <ac:chgData name="Karin LUCE-DINIZ" userId="88b1b969-efb9-4071-984d-879a1b11b2fa" providerId="ADAL" clId="{D2684920-CF5B-4771-A39B-E7813534F926}" dt="2024-10-02T14:44:52.692" v="44" actId="1035"/>
          <ac:picMkLst>
            <pc:docMk/>
            <pc:sldMk cId="3954166058" sldId="398"/>
            <ac:picMk id="15" creationId="{91A9D83F-5689-EAEC-D676-6D4728B34ECB}"/>
          </ac:picMkLst>
        </pc:picChg>
      </pc:sldChg>
      <pc:sldChg chg="addSp delSp modSp mod">
        <pc:chgData name="Karin LUCE-DINIZ" userId="88b1b969-efb9-4071-984d-879a1b11b2fa" providerId="ADAL" clId="{D2684920-CF5B-4771-A39B-E7813534F926}" dt="2024-10-07T09:30:59.107" v="1450" actId="20577"/>
        <pc:sldMkLst>
          <pc:docMk/>
          <pc:sldMk cId="2006831853" sldId="403"/>
        </pc:sldMkLst>
        <pc:spChg chg="del">
          <ac:chgData name="Karin LUCE-DINIZ" userId="88b1b969-efb9-4071-984d-879a1b11b2fa" providerId="ADAL" clId="{D2684920-CF5B-4771-A39B-E7813534F926}" dt="2024-10-07T09:29:41.829" v="1428" actId="21"/>
          <ac:spMkLst>
            <pc:docMk/>
            <pc:sldMk cId="2006831853" sldId="403"/>
            <ac:spMk id="2" creationId="{D94A04C2-D80E-96CE-1BED-598AC7621F0F}"/>
          </ac:spMkLst>
        </pc:spChg>
        <pc:spChg chg="mod">
          <ac:chgData name="Karin LUCE-DINIZ" userId="88b1b969-efb9-4071-984d-879a1b11b2fa" providerId="ADAL" clId="{D2684920-CF5B-4771-A39B-E7813534F926}" dt="2024-10-07T09:30:55.417" v="1448" actId="20577"/>
          <ac:spMkLst>
            <pc:docMk/>
            <pc:sldMk cId="2006831853" sldId="403"/>
            <ac:spMk id="4" creationId="{8CD039DF-A4DF-A667-8109-2FDC77FB4F34}"/>
          </ac:spMkLst>
        </pc:spChg>
        <pc:spChg chg="add mod">
          <ac:chgData name="Karin LUCE-DINIZ" userId="88b1b969-efb9-4071-984d-879a1b11b2fa" providerId="ADAL" clId="{D2684920-CF5B-4771-A39B-E7813534F926}" dt="2024-10-07T09:30:59.107" v="1450" actId="20577"/>
          <ac:spMkLst>
            <pc:docMk/>
            <pc:sldMk cId="2006831853" sldId="403"/>
            <ac:spMk id="6" creationId="{7713D2A7-E81B-101A-0AE6-97939026BE62}"/>
          </ac:spMkLst>
        </pc:spChg>
        <pc:spChg chg="del">
          <ac:chgData name="Karin LUCE-DINIZ" userId="88b1b969-efb9-4071-984d-879a1b11b2fa" providerId="ADAL" clId="{D2684920-CF5B-4771-A39B-E7813534F926}" dt="2024-10-07T09:29:41.829" v="1428" actId="21"/>
          <ac:spMkLst>
            <pc:docMk/>
            <pc:sldMk cId="2006831853" sldId="403"/>
            <ac:spMk id="10" creationId="{3D5B8DE0-604B-3B9E-F697-5CEF53F8A976}"/>
          </ac:spMkLst>
        </pc:spChg>
        <pc:spChg chg="del mod">
          <ac:chgData name="Karin LUCE-DINIZ" userId="88b1b969-efb9-4071-984d-879a1b11b2fa" providerId="ADAL" clId="{D2684920-CF5B-4771-A39B-E7813534F926}" dt="2024-10-07T09:25:58.174" v="1385"/>
          <ac:spMkLst>
            <pc:docMk/>
            <pc:sldMk cId="2006831853" sldId="403"/>
            <ac:spMk id="12" creationId="{6A72E939-89DB-D77F-C72E-942AE7891151}"/>
          </ac:spMkLst>
        </pc:spChg>
        <pc:picChg chg="add mod">
          <ac:chgData name="Karin LUCE-DINIZ" userId="88b1b969-efb9-4071-984d-879a1b11b2fa" providerId="ADAL" clId="{D2684920-CF5B-4771-A39B-E7813534F926}" dt="2024-10-07T09:30:47.360" v="1446" actId="1076"/>
          <ac:picMkLst>
            <pc:docMk/>
            <pc:sldMk cId="2006831853" sldId="403"/>
            <ac:picMk id="3" creationId="{591218AF-D2AC-654B-7170-933BE04B8D07}"/>
          </ac:picMkLst>
        </pc:picChg>
      </pc:sldChg>
      <pc:sldChg chg="addSp delSp modSp mod">
        <pc:chgData name="Karin LUCE-DINIZ" userId="88b1b969-efb9-4071-984d-879a1b11b2fa" providerId="ADAL" clId="{D2684920-CF5B-4771-A39B-E7813534F926}" dt="2024-10-07T09:31:05.040" v="1452" actId="20577"/>
        <pc:sldMkLst>
          <pc:docMk/>
          <pc:sldMk cId="1175045144" sldId="405"/>
        </pc:sldMkLst>
        <pc:spChg chg="add mod">
          <ac:chgData name="Karin LUCE-DINIZ" userId="88b1b969-efb9-4071-984d-879a1b11b2fa" providerId="ADAL" clId="{D2684920-CF5B-4771-A39B-E7813534F926}" dt="2024-10-07T09:31:05.040" v="1452" actId="20577"/>
          <ac:spMkLst>
            <pc:docMk/>
            <pc:sldMk cId="1175045144" sldId="405"/>
            <ac:spMk id="3" creationId="{7713D2A7-E81B-101A-0AE6-97939026BE62}"/>
          </ac:spMkLst>
        </pc:spChg>
        <pc:spChg chg="del mod">
          <ac:chgData name="Karin LUCE-DINIZ" userId="88b1b969-efb9-4071-984d-879a1b11b2fa" providerId="ADAL" clId="{D2684920-CF5B-4771-A39B-E7813534F926}" dt="2024-10-07T09:28:13.684" v="1410" actId="21"/>
          <ac:spMkLst>
            <pc:docMk/>
            <pc:sldMk cId="1175045144" sldId="405"/>
            <ac:spMk id="4" creationId="{407F426F-DE74-24FA-B374-DA13DD0DFD70}"/>
          </ac:spMkLst>
        </pc:spChg>
        <pc:spChg chg="del">
          <ac:chgData name="Karin LUCE-DINIZ" userId="88b1b969-efb9-4071-984d-879a1b11b2fa" providerId="ADAL" clId="{D2684920-CF5B-4771-A39B-E7813534F926}" dt="2024-10-07T09:26:38.090" v="1394" actId="21"/>
          <ac:spMkLst>
            <pc:docMk/>
            <pc:sldMk cId="1175045144" sldId="405"/>
            <ac:spMk id="6" creationId="{7713D2A7-E81B-101A-0AE6-97939026BE62}"/>
          </ac:spMkLst>
        </pc:spChg>
        <pc:picChg chg="del">
          <ac:chgData name="Karin LUCE-DINIZ" userId="88b1b969-efb9-4071-984d-879a1b11b2fa" providerId="ADAL" clId="{D2684920-CF5B-4771-A39B-E7813534F926}" dt="2024-10-07T09:27:09.738" v="1400" actId="21"/>
          <ac:picMkLst>
            <pc:docMk/>
            <pc:sldMk cId="1175045144" sldId="405"/>
            <ac:picMk id="2" creationId="{591218AF-D2AC-654B-7170-933BE04B8D07}"/>
          </ac:picMkLst>
        </pc:picChg>
        <pc:picChg chg="del">
          <ac:chgData name="Karin LUCE-DINIZ" userId="88b1b969-efb9-4071-984d-879a1b11b2fa" providerId="ADAL" clId="{D2684920-CF5B-4771-A39B-E7813534F926}" dt="2024-10-07T09:28:39.492" v="1415" actId="21"/>
          <ac:picMkLst>
            <pc:docMk/>
            <pc:sldMk cId="1175045144" sldId="405"/>
            <ac:picMk id="8" creationId="{6C23EA69-DEA2-4CA2-837C-AECA89F24657}"/>
          </ac:picMkLst>
        </pc:picChg>
        <pc:picChg chg="add mod">
          <ac:chgData name="Karin LUCE-DINIZ" userId="88b1b969-efb9-4071-984d-879a1b11b2fa" providerId="ADAL" clId="{D2684920-CF5B-4771-A39B-E7813534F926}" dt="2024-10-07T09:29:17.919" v="1425" actId="1076"/>
          <ac:picMkLst>
            <pc:docMk/>
            <pc:sldMk cId="1175045144" sldId="405"/>
            <ac:picMk id="10" creationId="{520E4FA1-7957-20F3-7163-EC307586CA2C}"/>
          </ac:picMkLst>
        </pc:picChg>
      </pc:sldChg>
      <pc:sldChg chg="delSp del mod">
        <pc:chgData name="Karin LUCE-DINIZ" userId="88b1b969-efb9-4071-984d-879a1b11b2fa" providerId="ADAL" clId="{D2684920-CF5B-4771-A39B-E7813534F926}" dt="2024-10-07T09:29:25.752" v="1426" actId="2696"/>
        <pc:sldMkLst>
          <pc:docMk/>
          <pc:sldMk cId="1410961817" sldId="406"/>
        </pc:sldMkLst>
        <pc:spChg chg="del">
          <ac:chgData name="Karin LUCE-DINIZ" userId="88b1b969-efb9-4071-984d-879a1b11b2fa" providerId="ADAL" clId="{D2684920-CF5B-4771-A39B-E7813534F926}" dt="2024-10-07T09:27:40.047" v="1405" actId="21"/>
          <ac:spMkLst>
            <pc:docMk/>
            <pc:sldMk cId="1410961817" sldId="406"/>
            <ac:spMk id="6" creationId="{7713D2A7-E81B-101A-0AE6-97939026BE62}"/>
          </ac:spMkLst>
        </pc:spChg>
        <pc:picChg chg="del">
          <ac:chgData name="Karin LUCE-DINIZ" userId="88b1b969-efb9-4071-984d-879a1b11b2fa" providerId="ADAL" clId="{D2684920-CF5B-4771-A39B-E7813534F926}" dt="2024-10-07T09:29:13.049" v="1423" actId="21"/>
          <ac:picMkLst>
            <pc:docMk/>
            <pc:sldMk cId="1410961817" sldId="406"/>
            <ac:picMk id="10" creationId="{520E4FA1-7957-20F3-7163-EC307586CA2C}"/>
          </ac:picMkLst>
        </pc:picChg>
      </pc:sldChg>
      <pc:sldChg chg="addSp delSp modSp mod">
        <pc:chgData name="Karin LUCE-DINIZ" userId="88b1b969-efb9-4071-984d-879a1b11b2fa" providerId="ADAL" clId="{D2684920-CF5B-4771-A39B-E7813534F926}" dt="2024-10-02T14:47:23.297" v="66" actId="14100"/>
        <pc:sldMkLst>
          <pc:docMk/>
          <pc:sldMk cId="2982252732" sldId="408"/>
        </pc:sldMkLst>
        <pc:spChg chg="mod ord">
          <ac:chgData name="Karin LUCE-DINIZ" userId="88b1b969-efb9-4071-984d-879a1b11b2fa" providerId="ADAL" clId="{D2684920-CF5B-4771-A39B-E7813534F926}" dt="2024-10-02T14:47:23.297" v="66" actId="14100"/>
          <ac:spMkLst>
            <pc:docMk/>
            <pc:sldMk cId="2982252732" sldId="408"/>
            <ac:spMk id="6" creationId="{C4B25340-AECA-EC23-CB77-AC7DC280CCB5}"/>
          </ac:spMkLst>
        </pc:spChg>
        <pc:spChg chg="mod">
          <ac:chgData name="Karin LUCE-DINIZ" userId="88b1b969-efb9-4071-984d-879a1b11b2fa" providerId="ADAL" clId="{D2684920-CF5B-4771-A39B-E7813534F926}" dt="2024-10-02T14:46:45.014" v="59" actId="1076"/>
          <ac:spMkLst>
            <pc:docMk/>
            <pc:sldMk cId="2982252732" sldId="408"/>
            <ac:spMk id="9" creationId="{9680A3B8-296E-4ED7-6FF6-0E2EED4B5312}"/>
          </ac:spMkLst>
        </pc:spChg>
        <pc:picChg chg="add mod">
          <ac:chgData name="Karin LUCE-DINIZ" userId="88b1b969-efb9-4071-984d-879a1b11b2fa" providerId="ADAL" clId="{D2684920-CF5B-4771-A39B-E7813534F926}" dt="2024-10-02T14:47:16.337" v="64" actId="1076"/>
          <ac:picMkLst>
            <pc:docMk/>
            <pc:sldMk cId="2982252732" sldId="408"/>
            <ac:picMk id="3" creationId="{9F6AB590-366E-0E14-E088-C9A4630FF263}"/>
          </ac:picMkLst>
        </pc:picChg>
        <pc:picChg chg="del mod">
          <ac:chgData name="Karin LUCE-DINIZ" userId="88b1b969-efb9-4071-984d-879a1b11b2fa" providerId="ADAL" clId="{D2684920-CF5B-4771-A39B-E7813534F926}" dt="2024-10-02T14:46:20.210" v="54" actId="478"/>
          <ac:picMkLst>
            <pc:docMk/>
            <pc:sldMk cId="2982252732" sldId="408"/>
            <ac:picMk id="7" creationId="{3D970D23-0EF3-AACF-D8CA-DC02BCC63EE8}"/>
          </ac:picMkLst>
        </pc:picChg>
      </pc:sldChg>
      <pc:sldChg chg="addSp delSp modSp mod">
        <pc:chgData name="Karin LUCE-DINIZ" userId="88b1b969-efb9-4071-984d-879a1b11b2fa" providerId="ADAL" clId="{D2684920-CF5B-4771-A39B-E7813534F926}" dt="2024-10-02T14:50:47.246" v="80" actId="1035"/>
        <pc:sldMkLst>
          <pc:docMk/>
          <pc:sldMk cId="1990032764" sldId="412"/>
        </pc:sldMkLst>
        <pc:spChg chg="add mod">
          <ac:chgData name="Karin LUCE-DINIZ" userId="88b1b969-efb9-4071-984d-879a1b11b2fa" providerId="ADAL" clId="{D2684920-CF5B-4771-A39B-E7813534F926}" dt="2024-10-02T14:50:47.246" v="80" actId="1035"/>
          <ac:spMkLst>
            <pc:docMk/>
            <pc:sldMk cId="1990032764" sldId="412"/>
            <ac:spMk id="6" creationId="{6B0C0B05-E99E-0043-296E-82071B0C702B}"/>
          </ac:spMkLst>
        </pc:spChg>
        <pc:spChg chg="mod">
          <ac:chgData name="Karin LUCE-DINIZ" userId="88b1b969-efb9-4071-984d-879a1b11b2fa" providerId="ADAL" clId="{D2684920-CF5B-4771-A39B-E7813534F926}" dt="2024-10-02T14:50:10.365" v="72" actId="1076"/>
          <ac:spMkLst>
            <pc:docMk/>
            <pc:sldMk cId="1990032764" sldId="412"/>
            <ac:spMk id="9" creationId="{9680A3B8-296E-4ED7-6FF6-0E2EED4B5312}"/>
          </ac:spMkLst>
        </pc:spChg>
        <pc:picChg chg="del">
          <ac:chgData name="Karin LUCE-DINIZ" userId="88b1b969-efb9-4071-984d-879a1b11b2fa" providerId="ADAL" clId="{D2684920-CF5B-4771-A39B-E7813534F926}" dt="2024-10-02T14:49:55.574" v="67" actId="478"/>
          <ac:picMkLst>
            <pc:docMk/>
            <pc:sldMk cId="1990032764" sldId="412"/>
            <ac:picMk id="3" creationId="{F48690AD-C628-06DC-9852-A4F78DFFD83D}"/>
          </ac:picMkLst>
        </pc:picChg>
        <pc:picChg chg="add mod">
          <ac:chgData name="Karin LUCE-DINIZ" userId="88b1b969-efb9-4071-984d-879a1b11b2fa" providerId="ADAL" clId="{D2684920-CF5B-4771-A39B-E7813534F926}" dt="2024-10-02T14:50:12.729" v="73" actId="1076"/>
          <ac:picMkLst>
            <pc:docMk/>
            <pc:sldMk cId="1990032764" sldId="412"/>
            <ac:picMk id="4" creationId="{C1B4ACBA-83A0-8E89-7E82-9D40407E4DF4}"/>
          </ac:picMkLst>
        </pc:picChg>
      </pc:sldChg>
      <pc:sldChg chg="addSp delSp modSp add mod ord">
        <pc:chgData name="Karin LUCE-DINIZ" userId="88b1b969-efb9-4071-984d-879a1b11b2fa" providerId="ADAL" clId="{D2684920-CF5B-4771-A39B-E7813534F926}" dt="2024-10-09T13:01:51.348" v="1565" actId="1076"/>
        <pc:sldMkLst>
          <pc:docMk/>
          <pc:sldMk cId="199333775" sldId="414"/>
        </pc:sldMkLst>
        <pc:spChg chg="add mod">
          <ac:chgData name="Karin LUCE-DINIZ" userId="88b1b969-efb9-4071-984d-879a1b11b2fa" providerId="ADAL" clId="{D2684920-CF5B-4771-A39B-E7813534F926}" dt="2024-10-09T13:00:44.149" v="1535" actId="2085"/>
          <ac:spMkLst>
            <pc:docMk/>
            <pc:sldMk cId="199333775" sldId="414"/>
            <ac:spMk id="2" creationId="{0C895619-868C-C4C5-8626-E6E3B42A773F}"/>
          </ac:spMkLst>
        </pc:spChg>
        <pc:spChg chg="add mod">
          <ac:chgData name="Karin LUCE-DINIZ" userId="88b1b969-efb9-4071-984d-879a1b11b2fa" providerId="ADAL" clId="{D2684920-CF5B-4771-A39B-E7813534F926}" dt="2024-10-09T13:01:51.348" v="1565" actId="1076"/>
          <ac:spMkLst>
            <pc:docMk/>
            <pc:sldMk cId="199333775" sldId="414"/>
            <ac:spMk id="3" creationId="{8B919F47-CA17-D1CF-AA2B-EFD445B244EA}"/>
          </ac:spMkLst>
        </pc:spChg>
        <pc:spChg chg="add del mod">
          <ac:chgData name="Karin LUCE-DINIZ" userId="88b1b969-efb9-4071-984d-879a1b11b2fa" providerId="ADAL" clId="{D2684920-CF5B-4771-A39B-E7813534F926}" dt="2024-10-07T08:34:30.206" v="509" actId="478"/>
          <ac:spMkLst>
            <pc:docMk/>
            <pc:sldMk cId="199333775" sldId="414"/>
            <ac:spMk id="6" creationId="{D294BE8C-2266-1014-6DD3-414273BB6FF4}"/>
          </ac:spMkLst>
        </pc:spChg>
        <pc:spChg chg="del">
          <ac:chgData name="Karin LUCE-DINIZ" userId="88b1b969-efb9-4071-984d-879a1b11b2fa" providerId="ADAL" clId="{D2684920-CF5B-4771-A39B-E7813534F926}" dt="2024-10-04T08:23:21.434" v="421" actId="478"/>
          <ac:spMkLst>
            <pc:docMk/>
            <pc:sldMk cId="199333775" sldId="414"/>
            <ac:spMk id="7" creationId="{B6EADE34-B396-27F1-9EBD-26221E9AB85E}"/>
          </ac:spMkLst>
        </pc:spChg>
        <pc:spChg chg="add del mod">
          <ac:chgData name="Karin LUCE-DINIZ" userId="88b1b969-efb9-4071-984d-879a1b11b2fa" providerId="ADAL" clId="{D2684920-CF5B-4771-A39B-E7813534F926}" dt="2024-10-07T08:34:34.275" v="511" actId="478"/>
          <ac:spMkLst>
            <pc:docMk/>
            <pc:sldMk cId="199333775" sldId="414"/>
            <ac:spMk id="8" creationId="{80DCA53C-6438-8E08-596D-DA61A2AB2A8B}"/>
          </ac:spMkLst>
        </pc:spChg>
        <pc:spChg chg="mod">
          <ac:chgData name="Karin LUCE-DINIZ" userId="88b1b969-efb9-4071-984d-879a1b11b2fa" providerId="ADAL" clId="{D2684920-CF5B-4771-A39B-E7813534F926}" dt="2024-10-04T08:39:38.154" v="488" actId="20577"/>
          <ac:spMkLst>
            <pc:docMk/>
            <pc:sldMk cId="199333775" sldId="414"/>
            <ac:spMk id="9" creationId="{9680A3B8-296E-4ED7-6FF6-0E2EED4B5312}"/>
          </ac:spMkLst>
        </pc:spChg>
        <pc:spChg chg="del">
          <ac:chgData name="Karin LUCE-DINIZ" userId="88b1b969-efb9-4071-984d-879a1b11b2fa" providerId="ADAL" clId="{D2684920-CF5B-4771-A39B-E7813534F926}" dt="2024-10-04T08:23:19.753" v="420" actId="478"/>
          <ac:spMkLst>
            <pc:docMk/>
            <pc:sldMk cId="199333775" sldId="414"/>
            <ac:spMk id="10" creationId="{ABD9096E-F2AD-96D4-A61F-41FEFD0BA63F}"/>
          </ac:spMkLst>
        </pc:spChg>
        <pc:spChg chg="del">
          <ac:chgData name="Karin LUCE-DINIZ" userId="88b1b969-efb9-4071-984d-879a1b11b2fa" providerId="ADAL" clId="{D2684920-CF5B-4771-A39B-E7813534F926}" dt="2024-10-04T08:23:18.062" v="419" actId="478"/>
          <ac:spMkLst>
            <pc:docMk/>
            <pc:sldMk cId="199333775" sldId="414"/>
            <ac:spMk id="11" creationId="{E95443F8-7B53-EBE4-69E8-13EFDB8920C3}"/>
          </ac:spMkLst>
        </pc:spChg>
        <pc:spChg chg="del mod">
          <ac:chgData name="Karin LUCE-DINIZ" userId="88b1b969-efb9-4071-984d-879a1b11b2fa" providerId="ADAL" clId="{D2684920-CF5B-4771-A39B-E7813534F926}" dt="2024-10-07T08:34:43.145" v="514" actId="478"/>
          <ac:spMkLst>
            <pc:docMk/>
            <pc:sldMk cId="199333775" sldId="414"/>
            <ac:spMk id="12" creationId="{8E5A4DC6-F4EC-4D11-0866-776013A02F31}"/>
          </ac:spMkLst>
        </pc:spChg>
        <pc:spChg chg="add del mod">
          <ac:chgData name="Karin LUCE-DINIZ" userId="88b1b969-efb9-4071-984d-879a1b11b2fa" providerId="ADAL" clId="{D2684920-CF5B-4771-A39B-E7813534F926}" dt="2024-10-04T08:30:02.657" v="470" actId="478"/>
          <ac:spMkLst>
            <pc:docMk/>
            <pc:sldMk cId="199333775" sldId="414"/>
            <ac:spMk id="13" creationId="{2D5C078D-A17B-E549-9D0F-3C1A057C04A4}"/>
          </ac:spMkLst>
        </pc:spChg>
        <pc:spChg chg="add del mod">
          <ac:chgData name="Karin LUCE-DINIZ" userId="88b1b969-efb9-4071-984d-879a1b11b2fa" providerId="ADAL" clId="{D2684920-CF5B-4771-A39B-E7813534F926}" dt="2024-10-07T08:34:35.924" v="512" actId="478"/>
          <ac:spMkLst>
            <pc:docMk/>
            <pc:sldMk cId="199333775" sldId="414"/>
            <ac:spMk id="14" creationId="{B67830DF-64F4-CC06-AA3B-3AC0001D3954}"/>
          </ac:spMkLst>
        </pc:spChg>
        <pc:picChg chg="del">
          <ac:chgData name="Karin LUCE-DINIZ" userId="88b1b969-efb9-4071-984d-879a1b11b2fa" providerId="ADAL" clId="{D2684920-CF5B-4771-A39B-E7813534F926}" dt="2024-10-04T08:23:24.427" v="422" actId="478"/>
          <ac:picMkLst>
            <pc:docMk/>
            <pc:sldMk cId="199333775" sldId="414"/>
            <ac:picMk id="3" creationId="{D2364399-0474-1780-2E6D-C9BAABBF9575}"/>
          </ac:picMkLst>
        </pc:picChg>
        <pc:picChg chg="add mod">
          <ac:chgData name="Karin LUCE-DINIZ" userId="88b1b969-efb9-4071-984d-879a1b11b2fa" providerId="ADAL" clId="{D2684920-CF5B-4771-A39B-E7813534F926}" dt="2024-10-07T08:39:46.153" v="594" actId="14100"/>
          <ac:picMkLst>
            <pc:docMk/>
            <pc:sldMk cId="199333775" sldId="414"/>
            <ac:picMk id="4" creationId="{D9DEBEDC-0D57-D5B4-C152-1728233D0DC1}"/>
          </ac:picMkLst>
        </pc:picChg>
      </pc:sldChg>
      <pc:sldChg chg="delSp modSp new mod">
        <pc:chgData name="Karin LUCE-DINIZ" userId="88b1b969-efb9-4071-984d-879a1b11b2fa" providerId="ADAL" clId="{D2684920-CF5B-4771-A39B-E7813534F926}" dt="2024-10-10T06:11:28.181" v="1592" actId="20577"/>
        <pc:sldMkLst>
          <pc:docMk/>
          <pc:sldMk cId="2768107992" sldId="415"/>
        </pc:sldMkLst>
        <pc:spChg chg="mod">
          <ac:chgData name="Karin LUCE-DINIZ" userId="88b1b969-efb9-4071-984d-879a1b11b2fa" providerId="ADAL" clId="{D2684920-CF5B-4771-A39B-E7813534F926}" dt="2024-10-10T06:11:28.181" v="1592" actId="20577"/>
          <ac:spMkLst>
            <pc:docMk/>
            <pc:sldMk cId="2768107992" sldId="415"/>
            <ac:spMk id="2" creationId="{670482C1-9116-1235-8488-89532EE4D4B7}"/>
          </ac:spMkLst>
        </pc:spChg>
        <pc:spChg chg="del">
          <ac:chgData name="Karin LUCE-DINIZ" userId="88b1b969-efb9-4071-984d-879a1b11b2fa" providerId="ADAL" clId="{D2684920-CF5B-4771-A39B-E7813534F926}" dt="2024-10-07T09:09:10.393" v="1034" actId="478"/>
          <ac:spMkLst>
            <pc:docMk/>
            <pc:sldMk cId="2768107992" sldId="415"/>
            <ac:spMk id="3" creationId="{472EF30D-69DF-0C20-FD3D-8B0D503F1EA9}"/>
          </ac:spMkLst>
        </pc:spChg>
        <pc:spChg chg="del">
          <ac:chgData name="Karin LUCE-DINIZ" userId="88b1b969-efb9-4071-984d-879a1b11b2fa" providerId="ADAL" clId="{D2684920-CF5B-4771-A39B-E7813534F926}" dt="2024-10-07T09:09:05.511" v="1033" actId="478"/>
          <ac:spMkLst>
            <pc:docMk/>
            <pc:sldMk cId="2768107992" sldId="415"/>
            <ac:spMk id="4" creationId="{D6CE3953-2295-F4B6-061A-1390FAEF046B}"/>
          </ac:spMkLst>
        </pc:spChg>
      </pc:sldChg>
      <pc:sldChg chg="addSp delSp modSp new mod ord">
        <pc:chgData name="Karin LUCE-DINIZ" userId="88b1b969-efb9-4071-984d-879a1b11b2fa" providerId="ADAL" clId="{D2684920-CF5B-4771-A39B-E7813534F926}" dt="2024-10-07T09:44:50.276" v="1526" actId="1076"/>
        <pc:sldMkLst>
          <pc:docMk/>
          <pc:sldMk cId="1541925378" sldId="416"/>
        </pc:sldMkLst>
        <pc:spChg chg="del">
          <ac:chgData name="Karin LUCE-DINIZ" userId="88b1b969-efb9-4071-984d-879a1b11b2fa" providerId="ADAL" clId="{D2684920-CF5B-4771-A39B-E7813534F926}" dt="2024-10-07T09:26:30.859" v="1393" actId="478"/>
          <ac:spMkLst>
            <pc:docMk/>
            <pc:sldMk cId="1541925378" sldId="416"/>
            <ac:spMk id="2" creationId="{C6AF3245-9190-70BF-A26A-A17E98D723A9}"/>
          </ac:spMkLst>
        </pc:spChg>
        <pc:spChg chg="del">
          <ac:chgData name="Karin LUCE-DINIZ" userId="88b1b969-efb9-4071-984d-879a1b11b2fa" providerId="ADAL" clId="{D2684920-CF5B-4771-A39B-E7813534F926}" dt="2024-10-07T09:29:01.350" v="1421" actId="478"/>
          <ac:spMkLst>
            <pc:docMk/>
            <pc:sldMk cId="1541925378" sldId="416"/>
            <ac:spMk id="3" creationId="{46594687-A04D-6DF7-0675-A547580F43B2}"/>
          </ac:spMkLst>
        </pc:spChg>
        <pc:spChg chg="del">
          <ac:chgData name="Karin LUCE-DINIZ" userId="88b1b969-efb9-4071-984d-879a1b11b2fa" providerId="ADAL" clId="{D2684920-CF5B-4771-A39B-E7813534F926}" dt="2024-10-07T09:28:59.852" v="1420" actId="478"/>
          <ac:spMkLst>
            <pc:docMk/>
            <pc:sldMk cId="1541925378" sldId="416"/>
            <ac:spMk id="4" creationId="{50973BA8-C466-9CF4-78B8-890170010076}"/>
          </ac:spMkLst>
        </pc:spChg>
        <pc:spChg chg="add del mod">
          <ac:chgData name="Karin LUCE-DINIZ" userId="88b1b969-efb9-4071-984d-879a1b11b2fa" providerId="ADAL" clId="{D2684920-CF5B-4771-A39B-E7813534F926}" dt="2024-10-07T09:44:50.276" v="1526" actId="1076"/>
          <ac:spMkLst>
            <pc:docMk/>
            <pc:sldMk cId="1541925378" sldId="416"/>
            <ac:spMk id="7" creationId="{DCECA937-DE74-32E2-2AEB-B4931EEDB3BE}"/>
          </ac:spMkLst>
        </pc:spChg>
        <pc:spChg chg="add mod">
          <ac:chgData name="Karin LUCE-DINIZ" userId="88b1b969-efb9-4071-984d-879a1b11b2fa" providerId="ADAL" clId="{D2684920-CF5B-4771-A39B-E7813534F926}" dt="2024-10-07T09:29:45.887" v="1429"/>
          <ac:spMkLst>
            <pc:docMk/>
            <pc:sldMk cId="1541925378" sldId="416"/>
            <ac:spMk id="8" creationId="{D94A04C2-D80E-96CE-1BED-598AC7621F0F}"/>
          </ac:spMkLst>
        </pc:spChg>
        <pc:spChg chg="add mod">
          <ac:chgData name="Karin LUCE-DINIZ" userId="88b1b969-efb9-4071-984d-879a1b11b2fa" providerId="ADAL" clId="{D2684920-CF5B-4771-A39B-E7813534F926}" dt="2024-10-07T09:30:12.085" v="1434" actId="1076"/>
          <ac:spMkLst>
            <pc:docMk/>
            <pc:sldMk cId="1541925378" sldId="416"/>
            <ac:spMk id="10" creationId="{3D5B8DE0-604B-3B9E-F697-5CEF53F8A976}"/>
          </ac:spMkLst>
        </pc:spChg>
      </pc:sldChg>
      <pc:sldChg chg="addSp delSp modSp new mod ord">
        <pc:chgData name="Karin LUCE-DINIZ" userId="88b1b969-efb9-4071-984d-879a1b11b2fa" providerId="ADAL" clId="{D2684920-CF5B-4771-A39B-E7813534F926}" dt="2024-10-07T09:30:29.485" v="1442" actId="20577"/>
        <pc:sldMkLst>
          <pc:docMk/>
          <pc:sldMk cId="2737962681" sldId="417"/>
        </pc:sldMkLst>
        <pc:spChg chg="del">
          <ac:chgData name="Karin LUCE-DINIZ" userId="88b1b969-efb9-4071-984d-879a1b11b2fa" providerId="ADAL" clId="{D2684920-CF5B-4771-A39B-E7813534F926}" dt="2024-10-07T09:28:21.869" v="1413" actId="478"/>
          <ac:spMkLst>
            <pc:docMk/>
            <pc:sldMk cId="2737962681" sldId="417"/>
            <ac:spMk id="2" creationId="{C30DF03E-4413-913B-31F5-20D4C72799B0}"/>
          </ac:spMkLst>
        </pc:spChg>
        <pc:spChg chg="del">
          <ac:chgData name="Karin LUCE-DINIZ" userId="88b1b969-efb9-4071-984d-879a1b11b2fa" providerId="ADAL" clId="{D2684920-CF5B-4771-A39B-E7813534F926}" dt="2024-10-07T09:28:51.344" v="1419" actId="478"/>
          <ac:spMkLst>
            <pc:docMk/>
            <pc:sldMk cId="2737962681" sldId="417"/>
            <ac:spMk id="3" creationId="{B8533118-6A86-BCA1-A90F-6D913CB70A60}"/>
          </ac:spMkLst>
        </pc:spChg>
        <pc:spChg chg="del">
          <ac:chgData name="Karin LUCE-DINIZ" userId="88b1b969-efb9-4071-984d-879a1b11b2fa" providerId="ADAL" clId="{D2684920-CF5B-4771-A39B-E7813534F926}" dt="2024-10-07T09:28:49.787" v="1418" actId="478"/>
          <ac:spMkLst>
            <pc:docMk/>
            <pc:sldMk cId="2737962681" sldId="417"/>
            <ac:spMk id="4" creationId="{F7F2AA41-47AC-95AC-2D8B-ABA2650002E3}"/>
          </ac:spMkLst>
        </pc:spChg>
        <pc:spChg chg="add mod">
          <ac:chgData name="Karin LUCE-DINIZ" userId="88b1b969-efb9-4071-984d-879a1b11b2fa" providerId="ADAL" clId="{D2684920-CF5B-4771-A39B-E7813534F926}" dt="2024-10-07T09:30:29.485" v="1442" actId="20577"/>
          <ac:spMkLst>
            <pc:docMk/>
            <pc:sldMk cId="2737962681" sldId="417"/>
            <ac:spMk id="6" creationId="{407F426F-DE74-24FA-B374-DA13DD0DFD70}"/>
          </ac:spMkLst>
        </pc:spChg>
        <pc:picChg chg="add mod">
          <ac:chgData name="Karin LUCE-DINIZ" userId="88b1b969-efb9-4071-984d-879a1b11b2fa" providerId="ADAL" clId="{D2684920-CF5B-4771-A39B-E7813534F926}" dt="2024-10-07T09:28:47.269" v="1417" actId="1076"/>
          <ac:picMkLst>
            <pc:docMk/>
            <pc:sldMk cId="2737962681" sldId="417"/>
            <ac:picMk id="8" creationId="{6C23EA69-DEA2-4CA2-837C-AECA89F2465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635374-FD7C-4FBD-B452-795C0F3E70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4C8839A-CC05-410D-B116-FD71F4CCA6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E8E646-5851-44E4-8169-124A29FF0C95}" type="datetime1">
              <a:rPr lang="fr-FR" smtClean="0"/>
              <a:t>10/10/2024</a:t>
            </a:fld>
            <a:endParaRPr lang="fr-FR"/>
          </a:p>
        </p:txBody>
      </p:sp>
      <p:sp>
        <p:nvSpPr>
          <p:cNvPr id="4" name="Espace réservé du pied de page 3">
            <a:extLst>
              <a:ext uri="{FF2B5EF4-FFF2-40B4-BE49-F238E27FC236}">
                <a16:creationId xmlns:a16="http://schemas.microsoft.com/office/drawing/2014/main" id="{2BEF10DA-5A63-44FA-9531-B49D478831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71D7E7B-1458-40E0-B9F1-21E297B137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5D8A49-37D2-463C-8244-2874DDE36D1F}" type="slidenum">
              <a:rPr lang="fr-FR" smtClean="0"/>
              <a:t>‹N°›</a:t>
            </a:fld>
            <a:endParaRPr lang="fr-FR"/>
          </a:p>
        </p:txBody>
      </p:sp>
    </p:spTree>
    <p:extLst>
      <p:ext uri="{BB962C8B-B14F-4D97-AF65-F5344CB8AC3E}">
        <p14:creationId xmlns:p14="http://schemas.microsoft.com/office/powerpoint/2010/main" val="2393867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0B103-9388-4D60-94AE-13FB233B1B67}" type="datetime1">
              <a:rPr lang="fr-FR" smtClean="0"/>
              <a:t>10/10/2024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E2341-115A-4C42-9BDA-BC5CCB250CB4}" type="slidenum">
              <a:rPr lang="fr-FR" smtClean="0"/>
              <a:t>‹N°›</a:t>
            </a:fld>
            <a:endParaRPr lang="fr-FR"/>
          </a:p>
        </p:txBody>
      </p:sp>
    </p:spTree>
    <p:extLst>
      <p:ext uri="{BB962C8B-B14F-4D97-AF65-F5344CB8AC3E}">
        <p14:creationId xmlns:p14="http://schemas.microsoft.com/office/powerpoint/2010/main" val="348844696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476673"/>
            <a:ext cx="7560840" cy="936104"/>
          </a:xfrm>
        </p:spPr>
        <p:txBody>
          <a:bodyPr/>
          <a:lstStyle>
            <a:lvl1pPr>
              <a:defRPr/>
            </a:lvl1pPr>
          </a:lstStyle>
          <a:p>
            <a:r>
              <a:rPr lang="fr-FR" dirty="0"/>
              <a:t>Modifiez le style du titre</a:t>
            </a:r>
          </a:p>
        </p:txBody>
      </p:sp>
      <p:sp>
        <p:nvSpPr>
          <p:cNvPr id="3" name="Sous-titre 2"/>
          <p:cNvSpPr>
            <a:spLocks noGrp="1"/>
          </p:cNvSpPr>
          <p:nvPr>
            <p:ph type="subTitle" idx="1"/>
          </p:nvPr>
        </p:nvSpPr>
        <p:spPr>
          <a:xfrm>
            <a:off x="1115616" y="1628800"/>
            <a:ext cx="7560840" cy="417646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a:xfrm>
            <a:off x="1115616" y="5949280"/>
            <a:ext cx="2133600" cy="365125"/>
          </a:xfrm>
        </p:spPr>
        <p:txBody>
          <a:bodyPr/>
          <a:lstStyle/>
          <a:p>
            <a:fld id="{A9332509-BD09-4F1C-B124-D42CE456E058}" type="datetime1">
              <a:rPr lang="fr-FR" smtClean="0"/>
              <a:t>10/10/2024</a:t>
            </a:fld>
            <a:endParaRPr lang="fr-FR"/>
          </a:p>
        </p:txBody>
      </p:sp>
      <p:sp>
        <p:nvSpPr>
          <p:cNvPr id="5" name="Espace réservé du pied de page 4"/>
          <p:cNvSpPr>
            <a:spLocks noGrp="1"/>
          </p:cNvSpPr>
          <p:nvPr>
            <p:ph type="ftr" sz="quarter" idx="11"/>
          </p:nvPr>
        </p:nvSpPr>
        <p:spPr>
          <a:xfrm>
            <a:off x="3491880" y="5949280"/>
            <a:ext cx="2895600" cy="365125"/>
          </a:xfrm>
        </p:spPr>
        <p:txBody>
          <a:bodyPr/>
          <a:lstStyle/>
          <a:p>
            <a:r>
              <a:rPr lang="fr-FR"/>
              <a:t>CMR Foot _1010/2019</a:t>
            </a:r>
          </a:p>
        </p:txBody>
      </p:sp>
      <p:sp>
        <p:nvSpPr>
          <p:cNvPr id="6" name="Espace réservé du numéro de diapositive 5"/>
          <p:cNvSpPr>
            <a:spLocks noGrp="1"/>
          </p:cNvSpPr>
          <p:nvPr>
            <p:ph type="sldNum" sz="quarter" idx="12"/>
          </p:nvPr>
        </p:nvSpPr>
        <p:spPr>
          <a:xfrm>
            <a:off x="6588224" y="5949280"/>
            <a:ext cx="2133600" cy="365125"/>
          </a:xfrm>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230242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21FB60-0E61-4938-B817-1181F23AC7DB}" type="datetime1">
              <a:rPr lang="fr-FR" smtClean="0"/>
              <a:t>10/10/2024</a:t>
            </a:fld>
            <a:endParaRPr lang="fr-FR"/>
          </a:p>
        </p:txBody>
      </p:sp>
      <p:sp>
        <p:nvSpPr>
          <p:cNvPr id="5" name="Espace réservé du pied de page 4"/>
          <p:cNvSpPr>
            <a:spLocks noGrp="1"/>
          </p:cNvSpPr>
          <p:nvPr>
            <p:ph type="ftr" sz="quarter" idx="11"/>
          </p:nvPr>
        </p:nvSpPr>
        <p:spPr/>
        <p:txBody>
          <a:bodyPr/>
          <a:lstStyle/>
          <a:p>
            <a:r>
              <a:rPr lang="fr-FR"/>
              <a:t>CMR Foot _1010/2019</a:t>
            </a:r>
          </a:p>
        </p:txBody>
      </p:sp>
      <p:sp>
        <p:nvSpPr>
          <p:cNvPr id="6" name="Espace réservé du numéro de diapositive 5"/>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428898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AC676C-DFF1-4D98-A423-6B0FAEB09989}" type="datetime1">
              <a:rPr lang="fr-FR" smtClean="0"/>
              <a:t>10/10/2024</a:t>
            </a:fld>
            <a:endParaRPr lang="fr-FR"/>
          </a:p>
        </p:txBody>
      </p:sp>
      <p:sp>
        <p:nvSpPr>
          <p:cNvPr id="5" name="Espace réservé du pied de page 4"/>
          <p:cNvSpPr>
            <a:spLocks noGrp="1"/>
          </p:cNvSpPr>
          <p:nvPr>
            <p:ph type="ftr" sz="quarter" idx="11"/>
          </p:nvPr>
        </p:nvSpPr>
        <p:spPr/>
        <p:txBody>
          <a:bodyPr/>
          <a:lstStyle/>
          <a:p>
            <a:r>
              <a:rPr lang="fr-FR"/>
              <a:t>CMR Foot _1010/2019</a:t>
            </a:r>
          </a:p>
        </p:txBody>
      </p:sp>
      <p:sp>
        <p:nvSpPr>
          <p:cNvPr id="6" name="Espace réservé du numéro de diapositive 5"/>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240104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388CF1-D848-4BB6-9CFC-A28C1ED2A226}" type="datetime1">
              <a:rPr lang="fr-FR" smtClean="0"/>
              <a:t>10/10/2024</a:t>
            </a:fld>
            <a:endParaRPr lang="fr-FR"/>
          </a:p>
        </p:txBody>
      </p:sp>
      <p:sp>
        <p:nvSpPr>
          <p:cNvPr id="5" name="Espace réservé du pied de page 4"/>
          <p:cNvSpPr>
            <a:spLocks noGrp="1"/>
          </p:cNvSpPr>
          <p:nvPr>
            <p:ph type="ftr" sz="quarter" idx="11"/>
          </p:nvPr>
        </p:nvSpPr>
        <p:spPr/>
        <p:txBody>
          <a:bodyPr/>
          <a:lstStyle/>
          <a:p>
            <a:r>
              <a:rPr lang="fr-FR"/>
              <a:t>CMR Foot _1010/2019</a:t>
            </a:r>
          </a:p>
        </p:txBody>
      </p:sp>
      <p:sp>
        <p:nvSpPr>
          <p:cNvPr id="6" name="Espace réservé du numéro de diapositive 5"/>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18008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0B99CB4-079C-48D0-A1AA-14141EB5F5B9}" type="datetime1">
              <a:rPr lang="fr-FR" smtClean="0"/>
              <a:t>10/10/2024</a:t>
            </a:fld>
            <a:endParaRPr lang="fr-FR"/>
          </a:p>
        </p:txBody>
      </p:sp>
      <p:sp>
        <p:nvSpPr>
          <p:cNvPr id="5" name="Espace réservé du pied de page 4"/>
          <p:cNvSpPr>
            <a:spLocks noGrp="1"/>
          </p:cNvSpPr>
          <p:nvPr>
            <p:ph type="ftr" sz="quarter" idx="11"/>
          </p:nvPr>
        </p:nvSpPr>
        <p:spPr/>
        <p:txBody>
          <a:bodyPr/>
          <a:lstStyle/>
          <a:p>
            <a:r>
              <a:rPr lang="fr-FR"/>
              <a:t>CMR Foot _1010/2019</a:t>
            </a:r>
          </a:p>
        </p:txBody>
      </p:sp>
      <p:sp>
        <p:nvSpPr>
          <p:cNvPr id="6" name="Espace réservé du numéro de diapositive 5"/>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18927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AE2148C-C165-4566-975E-003D178692F6}" type="datetime1">
              <a:rPr lang="fr-FR" smtClean="0"/>
              <a:t>10/10/2024</a:t>
            </a:fld>
            <a:endParaRPr lang="fr-FR"/>
          </a:p>
        </p:txBody>
      </p:sp>
      <p:sp>
        <p:nvSpPr>
          <p:cNvPr id="6" name="Espace réservé du pied de page 5"/>
          <p:cNvSpPr>
            <a:spLocks noGrp="1"/>
          </p:cNvSpPr>
          <p:nvPr>
            <p:ph type="ftr" sz="quarter" idx="11"/>
          </p:nvPr>
        </p:nvSpPr>
        <p:spPr/>
        <p:txBody>
          <a:bodyPr/>
          <a:lstStyle/>
          <a:p>
            <a:r>
              <a:rPr lang="fr-FR"/>
              <a:t>CMR Foot _1010/2019</a:t>
            </a:r>
          </a:p>
        </p:txBody>
      </p:sp>
      <p:sp>
        <p:nvSpPr>
          <p:cNvPr id="7" name="Espace réservé du numéro de diapositive 6"/>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307243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E7A97AA-B88E-49A5-AA45-142095F480AE}" type="datetime1">
              <a:rPr lang="fr-FR" smtClean="0"/>
              <a:t>10/10/2024</a:t>
            </a:fld>
            <a:endParaRPr lang="fr-FR"/>
          </a:p>
        </p:txBody>
      </p:sp>
      <p:sp>
        <p:nvSpPr>
          <p:cNvPr id="8" name="Espace réservé du pied de page 7"/>
          <p:cNvSpPr>
            <a:spLocks noGrp="1"/>
          </p:cNvSpPr>
          <p:nvPr>
            <p:ph type="ftr" sz="quarter" idx="11"/>
          </p:nvPr>
        </p:nvSpPr>
        <p:spPr/>
        <p:txBody>
          <a:bodyPr/>
          <a:lstStyle/>
          <a:p>
            <a:r>
              <a:rPr lang="fr-FR"/>
              <a:t>CMR Foot _1010/2019</a:t>
            </a:r>
          </a:p>
        </p:txBody>
      </p:sp>
      <p:sp>
        <p:nvSpPr>
          <p:cNvPr id="9" name="Espace réservé du numéro de diapositive 8"/>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341845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334A68F-10C1-4938-A4F0-859E96028914}" type="datetime1">
              <a:rPr lang="fr-FR" smtClean="0"/>
              <a:t>10/10/2024</a:t>
            </a:fld>
            <a:endParaRPr lang="fr-FR"/>
          </a:p>
        </p:txBody>
      </p:sp>
      <p:sp>
        <p:nvSpPr>
          <p:cNvPr id="4" name="Espace réservé du pied de page 3"/>
          <p:cNvSpPr>
            <a:spLocks noGrp="1"/>
          </p:cNvSpPr>
          <p:nvPr>
            <p:ph type="ftr" sz="quarter" idx="11"/>
          </p:nvPr>
        </p:nvSpPr>
        <p:spPr/>
        <p:txBody>
          <a:bodyPr/>
          <a:lstStyle/>
          <a:p>
            <a:r>
              <a:rPr lang="fr-FR"/>
              <a:t>CMR Foot _1010/2019</a:t>
            </a:r>
          </a:p>
        </p:txBody>
      </p:sp>
      <p:sp>
        <p:nvSpPr>
          <p:cNvPr id="5" name="Espace réservé du numéro de diapositive 4"/>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9223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CA79B3-7E14-4BF9-8BC7-6DC7FE40C51D}" type="datetime1">
              <a:rPr lang="fr-FR" smtClean="0"/>
              <a:t>10/10/2024</a:t>
            </a:fld>
            <a:endParaRPr lang="fr-FR"/>
          </a:p>
        </p:txBody>
      </p:sp>
      <p:sp>
        <p:nvSpPr>
          <p:cNvPr id="3" name="Espace réservé du pied de page 2"/>
          <p:cNvSpPr>
            <a:spLocks noGrp="1"/>
          </p:cNvSpPr>
          <p:nvPr>
            <p:ph type="ftr" sz="quarter" idx="11"/>
          </p:nvPr>
        </p:nvSpPr>
        <p:spPr/>
        <p:txBody>
          <a:bodyPr/>
          <a:lstStyle/>
          <a:p>
            <a:r>
              <a:rPr lang="fr-FR"/>
              <a:t>CMR Foot _1010/2019</a:t>
            </a:r>
          </a:p>
        </p:txBody>
      </p:sp>
      <p:sp>
        <p:nvSpPr>
          <p:cNvPr id="4" name="Espace réservé du numéro de diapositive 3"/>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125169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664EAD-3DC8-499E-B792-13F3647933F3}" type="datetime1">
              <a:rPr lang="fr-FR" smtClean="0"/>
              <a:t>10/10/2024</a:t>
            </a:fld>
            <a:endParaRPr lang="fr-FR"/>
          </a:p>
        </p:txBody>
      </p:sp>
      <p:sp>
        <p:nvSpPr>
          <p:cNvPr id="6" name="Espace réservé du pied de page 5"/>
          <p:cNvSpPr>
            <a:spLocks noGrp="1"/>
          </p:cNvSpPr>
          <p:nvPr>
            <p:ph type="ftr" sz="quarter" idx="11"/>
          </p:nvPr>
        </p:nvSpPr>
        <p:spPr/>
        <p:txBody>
          <a:bodyPr/>
          <a:lstStyle/>
          <a:p>
            <a:r>
              <a:rPr lang="fr-FR"/>
              <a:t>CMR Foot _1010/2019</a:t>
            </a:r>
          </a:p>
        </p:txBody>
      </p:sp>
      <p:sp>
        <p:nvSpPr>
          <p:cNvPr id="7" name="Espace réservé du numéro de diapositive 6"/>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385444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EE28052-88FF-4444-ACB2-B16406656D75}" type="datetime1">
              <a:rPr lang="fr-FR" smtClean="0"/>
              <a:t>10/10/2024</a:t>
            </a:fld>
            <a:endParaRPr lang="fr-FR"/>
          </a:p>
        </p:txBody>
      </p:sp>
      <p:sp>
        <p:nvSpPr>
          <p:cNvPr id="6" name="Espace réservé du pied de page 5"/>
          <p:cNvSpPr>
            <a:spLocks noGrp="1"/>
          </p:cNvSpPr>
          <p:nvPr>
            <p:ph type="ftr" sz="quarter" idx="11"/>
          </p:nvPr>
        </p:nvSpPr>
        <p:spPr/>
        <p:txBody>
          <a:bodyPr/>
          <a:lstStyle/>
          <a:p>
            <a:r>
              <a:rPr lang="fr-FR"/>
              <a:t>CMR Foot _1010/2019</a:t>
            </a:r>
          </a:p>
        </p:txBody>
      </p:sp>
      <p:sp>
        <p:nvSpPr>
          <p:cNvPr id="7" name="Espace réservé du numéro de diapositive 6"/>
          <p:cNvSpPr>
            <a:spLocks noGrp="1"/>
          </p:cNvSpPr>
          <p:nvPr>
            <p:ph type="sldNum" sz="quarter" idx="12"/>
          </p:nvPr>
        </p:nvSpPr>
        <p:spPr/>
        <p:txBody>
          <a:bodyPr/>
          <a:lstStyle/>
          <a:p>
            <a:fld id="{1F739CE9-AD7D-4927-810C-1147F6D5D6F1}" type="slidenum">
              <a:rPr lang="fr-FR" smtClean="0"/>
              <a:pPr/>
              <a:t>‹N°›</a:t>
            </a:fld>
            <a:endParaRPr lang="fr-FR"/>
          </a:p>
        </p:txBody>
      </p:sp>
    </p:spTree>
    <p:extLst>
      <p:ext uri="{BB962C8B-B14F-4D97-AF65-F5344CB8AC3E}">
        <p14:creationId xmlns:p14="http://schemas.microsoft.com/office/powerpoint/2010/main" val="286611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699792" y="620688"/>
            <a:ext cx="5987008" cy="796950"/>
          </a:xfrm>
          <a:prstGeom prst="rect">
            <a:avLst/>
          </a:prstGeom>
        </p:spPr>
        <p:txBody>
          <a:bodyPr vert="horz" lIns="91440" tIns="45720" rIns="91440" bIns="45720" rtlCol="0" anchor="ctr">
            <a:normAutofit/>
          </a:bodyPr>
          <a:lstStyle/>
          <a:p>
            <a:r>
              <a:rPr lang="fr-FR" dirty="0"/>
              <a:t>Modifiez le style du titre qui peut tenir sur deux lignes</a:t>
            </a:r>
          </a:p>
        </p:txBody>
      </p:sp>
      <p:sp>
        <p:nvSpPr>
          <p:cNvPr id="3" name="Espace réservé du texte 2"/>
          <p:cNvSpPr>
            <a:spLocks noGrp="1"/>
          </p:cNvSpPr>
          <p:nvPr>
            <p:ph type="body" idx="1"/>
          </p:nvPr>
        </p:nvSpPr>
        <p:spPr>
          <a:xfrm>
            <a:off x="1115616" y="1600201"/>
            <a:ext cx="7571184" cy="434908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15616" y="60212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95246-3C18-495A-963E-5D210DC5AE12}" type="datetime1">
              <a:rPr lang="fr-FR" smtClean="0"/>
              <a:t>10/10/2024</a:t>
            </a:fld>
            <a:endParaRPr lang="fr-FR"/>
          </a:p>
        </p:txBody>
      </p:sp>
      <p:sp>
        <p:nvSpPr>
          <p:cNvPr id="5" name="Espace réservé du pied de page 4"/>
          <p:cNvSpPr>
            <a:spLocks noGrp="1"/>
          </p:cNvSpPr>
          <p:nvPr>
            <p:ph type="ftr" sz="quarter" idx="3"/>
          </p:nvPr>
        </p:nvSpPr>
        <p:spPr>
          <a:xfrm>
            <a:off x="3476600" y="602128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CMR Foot _1010/2019</a:t>
            </a:r>
            <a:endParaRPr lang="fr-FR" dirty="0"/>
          </a:p>
        </p:txBody>
      </p:sp>
      <p:sp>
        <p:nvSpPr>
          <p:cNvPr id="6" name="Espace réservé du numéro de diapositive 5"/>
          <p:cNvSpPr>
            <a:spLocks noGrp="1"/>
          </p:cNvSpPr>
          <p:nvPr>
            <p:ph type="sldNum" sz="quarter" idx="4"/>
          </p:nvPr>
        </p:nvSpPr>
        <p:spPr>
          <a:xfrm>
            <a:off x="6588224" y="60212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39CE9-AD7D-4927-810C-1147F6D5D6F1}" type="slidenum">
              <a:rPr lang="fr-FR" smtClean="0"/>
              <a:pPr/>
              <a:t>‹N°›</a:t>
            </a:fld>
            <a:endParaRPr lang="fr-FR"/>
          </a:p>
        </p:txBody>
      </p:sp>
    </p:spTree>
    <p:extLst>
      <p:ext uri="{BB962C8B-B14F-4D97-AF65-F5344CB8AC3E}">
        <p14:creationId xmlns:p14="http://schemas.microsoft.com/office/powerpoint/2010/main" val="229059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2400" kern="1200">
          <a:solidFill>
            <a:srgbClr val="12598A"/>
          </a:solidFill>
          <a:latin typeface="+mj-lt"/>
          <a:ea typeface="+mj-ea"/>
          <a:cs typeface="+mj-cs"/>
        </a:defRPr>
      </a:lvl1pPr>
    </p:titleStyle>
    <p:body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lulic@sport-u.com" TargetMode="External"/><Relationship Id="rId2" Type="http://schemas.openxmlformats.org/officeDocument/2006/relationships/hyperlink" Target="mailto:klucediniz@sport-u.co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hlulic@sport-u.com" TargetMode="External"/><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hyperlink" Target="mailto:klucediniz@sport-u.com"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BCDFA-4F98-4C9C-97DC-E2E8F88BCC78}"/>
              </a:ext>
            </a:extLst>
          </p:cNvPr>
          <p:cNvSpPr>
            <a:spLocks noGrp="1"/>
          </p:cNvSpPr>
          <p:nvPr>
            <p:ph type="title"/>
          </p:nvPr>
        </p:nvSpPr>
        <p:spPr>
          <a:xfrm>
            <a:off x="318356" y="332656"/>
            <a:ext cx="8507288" cy="796950"/>
          </a:xfrm>
        </p:spPr>
        <p:txBody>
          <a:bodyPr>
            <a:normAutofit/>
          </a:bodyPr>
          <a:lstStyle/>
          <a:p>
            <a:pPr algn="ctr"/>
            <a:r>
              <a:rPr lang="fr-FR" b="1" dirty="0">
                <a:solidFill>
                  <a:srgbClr val="0070C0"/>
                </a:solidFill>
                <a:latin typeface="Cambria" panose="02040503050406030204" pitchFamily="18" charset="0"/>
                <a:ea typeface="Cambria" panose="02040503050406030204" pitchFamily="18" charset="0"/>
              </a:rPr>
              <a:t>	</a:t>
            </a:r>
          </a:p>
        </p:txBody>
      </p:sp>
      <p:sp>
        <p:nvSpPr>
          <p:cNvPr id="3" name="Espace réservé du contenu 2">
            <a:extLst>
              <a:ext uri="{FF2B5EF4-FFF2-40B4-BE49-F238E27FC236}">
                <a16:creationId xmlns:a16="http://schemas.microsoft.com/office/drawing/2014/main" id="{793CC063-BEEC-42BD-B74B-5600181ABD1A}"/>
              </a:ext>
            </a:extLst>
          </p:cNvPr>
          <p:cNvSpPr>
            <a:spLocks noGrp="1"/>
          </p:cNvSpPr>
          <p:nvPr>
            <p:ph idx="1"/>
          </p:nvPr>
        </p:nvSpPr>
        <p:spPr>
          <a:xfrm>
            <a:off x="1036212" y="517943"/>
            <a:ext cx="8316416" cy="1656184"/>
          </a:xfrm>
        </p:spPr>
        <p:txBody>
          <a:bodyPr>
            <a:normAutofit/>
          </a:bodyPr>
          <a:lstStyle/>
          <a:p>
            <a:pPr algn="ctr"/>
            <a:r>
              <a:rPr lang="fr-FR" sz="4000" b="0" dirty="0">
                <a:solidFill>
                  <a:srgbClr val="0070C0"/>
                </a:solidFill>
                <a:latin typeface="+mj-lt"/>
                <a:ea typeface="Cambria" panose="02040503050406030204" pitchFamily="18" charset="0"/>
              </a:rPr>
              <a:t>REUNION DE RENTREE </a:t>
            </a:r>
          </a:p>
          <a:p>
            <a:pPr algn="ctr"/>
            <a:r>
              <a:rPr lang="fr-FR" sz="4000" b="0" dirty="0">
                <a:solidFill>
                  <a:srgbClr val="0070C0"/>
                </a:solidFill>
                <a:latin typeface="+mj-lt"/>
                <a:ea typeface="Cambria" panose="02040503050406030204" pitchFamily="18" charset="0"/>
              </a:rPr>
              <a:t>DES ARBITRES 24_25</a:t>
            </a:r>
          </a:p>
          <a:p>
            <a:pPr algn="ctr"/>
            <a:endParaRPr lang="fr-FR" sz="4800" b="0" dirty="0">
              <a:solidFill>
                <a:srgbClr val="0070C0"/>
              </a:solidFill>
              <a:latin typeface="Cambria" panose="02040503050406030204" pitchFamily="18" charset="0"/>
              <a:ea typeface="Cambria" panose="02040503050406030204" pitchFamily="18" charset="0"/>
            </a:endParaRPr>
          </a:p>
        </p:txBody>
      </p:sp>
      <p:sp>
        <p:nvSpPr>
          <p:cNvPr id="6" name="Espace réservé du numéro de diapositive 5">
            <a:extLst>
              <a:ext uri="{FF2B5EF4-FFF2-40B4-BE49-F238E27FC236}">
                <a16:creationId xmlns:a16="http://schemas.microsoft.com/office/drawing/2014/main" id="{CC26508D-672F-4B47-98DE-CE9EDAC55761}"/>
              </a:ext>
            </a:extLst>
          </p:cNvPr>
          <p:cNvSpPr>
            <a:spLocks noGrp="1"/>
          </p:cNvSpPr>
          <p:nvPr>
            <p:ph type="sldNum" sz="quarter" idx="12"/>
          </p:nvPr>
        </p:nvSpPr>
        <p:spPr>
          <a:xfrm>
            <a:off x="6696592" y="6157494"/>
            <a:ext cx="2133600" cy="365125"/>
          </a:xfrm>
        </p:spPr>
        <p:txBody>
          <a:bodyPr/>
          <a:lstStyle/>
          <a:p>
            <a:fld id="{1F739CE9-AD7D-4927-810C-1147F6D5D6F1}" type="slidenum">
              <a:rPr lang="fr-FR" smtClean="0"/>
              <a:pPr/>
              <a:t>1</a:t>
            </a:fld>
            <a:endParaRPr lang="fr-FR" dirty="0"/>
          </a:p>
        </p:txBody>
      </p:sp>
      <p:pic>
        <p:nvPicPr>
          <p:cNvPr id="9" name="Image 8" descr="Une image contenant extérieur, jaune, herbe, personne">
            <a:extLst>
              <a:ext uri="{FF2B5EF4-FFF2-40B4-BE49-F238E27FC236}">
                <a16:creationId xmlns:a16="http://schemas.microsoft.com/office/drawing/2014/main" id="{E1B67B3B-1DFD-E429-E4F0-4365B488A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078138"/>
            <a:ext cx="6832100" cy="4266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771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482C1-9116-1235-8488-89532EE4D4B7}"/>
              </a:ext>
            </a:extLst>
          </p:cNvPr>
          <p:cNvSpPr>
            <a:spLocks noGrp="1"/>
          </p:cNvSpPr>
          <p:nvPr>
            <p:ph type="title"/>
          </p:nvPr>
        </p:nvSpPr>
        <p:spPr>
          <a:xfrm>
            <a:off x="1115616" y="3573016"/>
            <a:ext cx="7606208" cy="796950"/>
          </a:xfrm>
        </p:spPr>
        <p:txBody>
          <a:bodyPr>
            <a:noAutofit/>
          </a:bodyPr>
          <a:lstStyle/>
          <a:p>
            <a:r>
              <a:rPr lang="fr-FR" sz="1400" b="1" dirty="0">
                <a:solidFill>
                  <a:srgbClr val="002060"/>
                </a:solidFill>
                <a:latin typeface="Arial" pitchFamily="34" charset="0"/>
                <a:ea typeface="+mn-ea"/>
                <a:cs typeface="Arial" pitchFamily="34" charset="0"/>
              </a:rPr>
              <a:t>Par décision des directeurs, seuls les référents sportifs seront joignables le jeudi soir à partir de 18h (tél sur la journée) et pourront vous renseigner sur les capitaines, les gymnases, les équipes…</a:t>
            </a:r>
            <a:br>
              <a:rPr lang="fr-FR" sz="1400" b="1" dirty="0">
                <a:solidFill>
                  <a:srgbClr val="002060"/>
                </a:solidFill>
                <a:latin typeface="Arial" pitchFamily="34" charset="0"/>
                <a:ea typeface="+mn-ea"/>
                <a:cs typeface="Arial" pitchFamily="34" charset="0"/>
              </a:rPr>
            </a:br>
            <a:br>
              <a:rPr lang="fr-FR" sz="1400" b="1" dirty="0">
                <a:solidFill>
                  <a:srgbClr val="002060"/>
                </a:solidFill>
                <a:latin typeface="Arial" pitchFamily="34" charset="0"/>
                <a:ea typeface="+mn-ea"/>
                <a:cs typeface="Arial" pitchFamily="34" charset="0"/>
              </a:rPr>
            </a:br>
            <a:r>
              <a:rPr lang="fr-FR" sz="1400" dirty="0">
                <a:solidFill>
                  <a:srgbClr val="FF0000"/>
                </a:solidFill>
                <a:latin typeface="+mn-lt"/>
              </a:rPr>
              <a:t>Déléguées sportives :</a:t>
            </a:r>
            <a:br>
              <a:rPr lang="fr-FR" sz="1400" dirty="0">
                <a:solidFill>
                  <a:srgbClr val="FF0000"/>
                </a:solidFill>
                <a:latin typeface="+mn-lt"/>
              </a:rPr>
            </a:br>
            <a:br>
              <a:rPr lang="fr-FR" sz="1400" dirty="0">
                <a:solidFill>
                  <a:srgbClr val="FF0000"/>
                </a:solidFill>
                <a:latin typeface="+mn-lt"/>
              </a:rPr>
            </a:br>
            <a:r>
              <a:rPr lang="fr-FR" sz="1400" u="sng" dirty="0">
                <a:solidFill>
                  <a:srgbClr val="002060"/>
                </a:solidFill>
                <a:latin typeface="+mn-lt"/>
              </a:rPr>
              <a:t>POLE SPORTIF R. LISSMANN (HB + BB + VB) </a:t>
            </a:r>
            <a:r>
              <a:rPr lang="fr-FR" sz="1400" dirty="0">
                <a:solidFill>
                  <a:srgbClr val="002060"/>
                </a:solidFill>
                <a:latin typeface="+mn-lt"/>
              </a:rPr>
              <a:t>– Sylvie : 06.77.19.79.23</a:t>
            </a:r>
            <a:br>
              <a:rPr lang="fr-FR" sz="1400" u="sng" dirty="0">
                <a:solidFill>
                  <a:srgbClr val="002060"/>
                </a:solidFill>
                <a:latin typeface="+mn-lt"/>
              </a:rPr>
            </a:br>
            <a:br>
              <a:rPr lang="fr-FR" sz="1400" u="sng" dirty="0">
                <a:solidFill>
                  <a:srgbClr val="002060"/>
                </a:solidFill>
                <a:latin typeface="+mn-lt"/>
              </a:rPr>
            </a:br>
            <a:r>
              <a:rPr lang="fr-FR" sz="1400" u="sng" dirty="0">
                <a:solidFill>
                  <a:srgbClr val="002060"/>
                </a:solidFill>
                <a:latin typeface="+mn-lt"/>
              </a:rPr>
              <a:t>COMPLEXE SPORTIF J. SAPIN (HB + BB + FB + RG) </a:t>
            </a:r>
            <a:r>
              <a:rPr lang="fr-FR" sz="1400" dirty="0">
                <a:solidFill>
                  <a:srgbClr val="002060"/>
                </a:solidFill>
                <a:latin typeface="+mn-lt"/>
              </a:rPr>
              <a:t>– Fouzia : 06.89.32.01.44</a:t>
            </a:r>
            <a:br>
              <a:rPr lang="fr-FR" sz="1400" u="sng" dirty="0">
                <a:solidFill>
                  <a:srgbClr val="002060"/>
                </a:solidFill>
                <a:latin typeface="+mn-lt"/>
              </a:rPr>
            </a:br>
            <a:br>
              <a:rPr lang="fr-FR" sz="1400" u="sng" dirty="0">
                <a:solidFill>
                  <a:srgbClr val="002060"/>
                </a:solidFill>
                <a:latin typeface="+mn-lt"/>
              </a:rPr>
            </a:br>
            <a:r>
              <a:rPr lang="fr-FR" sz="1400" u="sng" dirty="0">
                <a:solidFill>
                  <a:srgbClr val="002060"/>
                </a:solidFill>
                <a:latin typeface="+mn-lt"/>
              </a:rPr>
              <a:t>POLE SPORTIF R. VANEL (HB + BB + FB + RG)</a:t>
            </a:r>
            <a:r>
              <a:rPr lang="fr-FR" sz="1400" dirty="0">
                <a:solidFill>
                  <a:srgbClr val="002060"/>
                </a:solidFill>
                <a:latin typeface="+mn-lt"/>
              </a:rPr>
              <a:t> – Sylviane : 06.82.31.50.66</a:t>
            </a:r>
            <a:br>
              <a:rPr lang="fr-FR" sz="1400" u="sng" dirty="0">
                <a:solidFill>
                  <a:srgbClr val="002060"/>
                </a:solidFill>
                <a:latin typeface="+mn-lt"/>
              </a:rPr>
            </a:br>
            <a:br>
              <a:rPr lang="fr-FR" sz="1400" dirty="0">
                <a:solidFill>
                  <a:srgbClr val="002060"/>
                </a:solidFill>
                <a:latin typeface="+mn-lt"/>
              </a:rPr>
            </a:br>
            <a:r>
              <a:rPr lang="fr-FR" sz="1400" u="sng" dirty="0">
                <a:solidFill>
                  <a:srgbClr val="002060"/>
                </a:solidFill>
                <a:latin typeface="+mn-lt"/>
              </a:rPr>
              <a:t>COLETTE BESSON (VB) </a:t>
            </a:r>
            <a:r>
              <a:rPr lang="fr-FR" sz="1400" dirty="0">
                <a:solidFill>
                  <a:srgbClr val="002060"/>
                </a:solidFill>
                <a:latin typeface="+mn-lt"/>
              </a:rPr>
              <a:t>– Brigitte : 06.76.47.45.15</a:t>
            </a:r>
            <a:br>
              <a:rPr lang="fr-FR" sz="1400" u="sng" dirty="0">
                <a:solidFill>
                  <a:srgbClr val="002060"/>
                </a:solidFill>
                <a:latin typeface="+mn-lt"/>
              </a:rPr>
            </a:br>
            <a:br>
              <a:rPr lang="fr-FR" sz="1400" u="sng" dirty="0">
                <a:solidFill>
                  <a:srgbClr val="002060"/>
                </a:solidFill>
                <a:latin typeface="+mn-lt"/>
              </a:rPr>
            </a:br>
            <a:r>
              <a:rPr lang="fr-FR" sz="1400" u="sng" dirty="0">
                <a:solidFill>
                  <a:srgbClr val="002060"/>
                </a:solidFill>
                <a:latin typeface="+mn-lt"/>
              </a:rPr>
              <a:t>HALLE 3D (VB) </a:t>
            </a:r>
            <a:r>
              <a:rPr lang="fr-FR" sz="1400" dirty="0">
                <a:solidFill>
                  <a:srgbClr val="002060"/>
                </a:solidFill>
                <a:latin typeface="+mn-lt"/>
              </a:rPr>
              <a:t>– Serge : 06.82.96.76.69</a:t>
            </a:r>
            <a:br>
              <a:rPr lang="fr-FR" sz="1400" dirty="0">
                <a:solidFill>
                  <a:srgbClr val="002060"/>
                </a:solidFill>
                <a:latin typeface="+mn-lt"/>
                <a:ea typeface="+mn-ea"/>
                <a:cs typeface="Arial" pitchFamily="34" charset="0"/>
              </a:rPr>
            </a:br>
            <a:br>
              <a:rPr lang="fr-FR" sz="1400" b="1" dirty="0">
                <a:solidFill>
                  <a:srgbClr val="002060"/>
                </a:solidFill>
                <a:latin typeface="Arial" pitchFamily="34" charset="0"/>
                <a:ea typeface="+mn-ea"/>
                <a:cs typeface="Arial" pitchFamily="34" charset="0"/>
              </a:rPr>
            </a:br>
            <a:br>
              <a:rPr lang="fr-FR" sz="1400" b="1" dirty="0">
                <a:solidFill>
                  <a:srgbClr val="002060"/>
                </a:solidFill>
                <a:latin typeface="Arial" pitchFamily="34" charset="0"/>
                <a:ea typeface="+mn-ea"/>
                <a:cs typeface="Arial" pitchFamily="34" charset="0"/>
              </a:rPr>
            </a:br>
            <a:r>
              <a:rPr lang="fr-FR" sz="1400" b="1" dirty="0">
                <a:solidFill>
                  <a:srgbClr val="002060"/>
                </a:solidFill>
                <a:latin typeface="Arial" pitchFamily="34" charset="0"/>
                <a:ea typeface="+mn-ea"/>
                <a:cs typeface="Arial" pitchFamily="34" charset="0"/>
              </a:rPr>
              <a:t>En cas </a:t>
            </a:r>
            <a:r>
              <a:rPr lang="fr-FR" sz="1400" b="1" dirty="0">
                <a:solidFill>
                  <a:srgbClr val="FF0000"/>
                </a:solidFill>
                <a:latin typeface="Arial" pitchFamily="34" charset="0"/>
                <a:ea typeface="+mn-ea"/>
                <a:cs typeface="Arial" pitchFamily="34" charset="0"/>
              </a:rPr>
              <a:t>d’urgence uniquement </a:t>
            </a:r>
            <a:r>
              <a:rPr lang="fr-FR" sz="1400" b="1" dirty="0">
                <a:solidFill>
                  <a:srgbClr val="002060"/>
                </a:solidFill>
                <a:latin typeface="Arial" pitchFamily="34" charset="0"/>
                <a:ea typeface="+mn-ea"/>
                <a:cs typeface="Arial" pitchFamily="34" charset="0"/>
              </a:rPr>
              <a:t>contacter les directeurs :</a:t>
            </a:r>
            <a:br>
              <a:rPr lang="fr-FR" sz="1400" b="1" dirty="0">
                <a:solidFill>
                  <a:srgbClr val="002060"/>
                </a:solidFill>
                <a:latin typeface="Arial" pitchFamily="34" charset="0"/>
                <a:ea typeface="+mn-ea"/>
                <a:cs typeface="Arial" pitchFamily="34" charset="0"/>
              </a:rPr>
            </a:br>
            <a:br>
              <a:rPr lang="fr-FR" sz="1400" b="1" dirty="0">
                <a:solidFill>
                  <a:srgbClr val="002060"/>
                </a:solidFill>
                <a:latin typeface="Arial" pitchFamily="34" charset="0"/>
                <a:ea typeface="+mn-ea"/>
                <a:cs typeface="Arial" pitchFamily="34" charset="0"/>
              </a:rPr>
            </a:br>
            <a:r>
              <a:rPr lang="fr-FR" sz="1400" b="1" dirty="0">
                <a:solidFill>
                  <a:srgbClr val="002060"/>
                </a:solidFill>
                <a:latin typeface="Arial" pitchFamily="34" charset="0"/>
                <a:ea typeface="+mn-ea"/>
                <a:cs typeface="Arial" pitchFamily="34" charset="0"/>
              </a:rPr>
              <a:t>Dominique BEUZELIN (BASKET, HAND et VOLLEY)</a:t>
            </a:r>
            <a:br>
              <a:rPr lang="fr-FR" sz="1400" b="1" dirty="0">
                <a:solidFill>
                  <a:srgbClr val="002060"/>
                </a:solidFill>
                <a:latin typeface="Arial" pitchFamily="34" charset="0"/>
                <a:ea typeface="+mn-ea"/>
                <a:cs typeface="Arial" pitchFamily="34" charset="0"/>
              </a:rPr>
            </a:br>
            <a:r>
              <a:rPr lang="fr-FR" sz="1400" b="1" dirty="0">
                <a:solidFill>
                  <a:srgbClr val="FF0000"/>
                </a:solidFill>
                <a:latin typeface="Arial" pitchFamily="34" charset="0"/>
                <a:ea typeface="+mn-ea"/>
                <a:cs typeface="Arial" pitchFamily="34" charset="0"/>
              </a:rPr>
              <a:t>06.77.27.06.33</a:t>
            </a:r>
            <a:br>
              <a:rPr lang="fr-FR" sz="1400" b="1" dirty="0">
                <a:solidFill>
                  <a:srgbClr val="002060"/>
                </a:solidFill>
                <a:latin typeface="Arial" pitchFamily="34" charset="0"/>
                <a:ea typeface="+mn-ea"/>
                <a:cs typeface="Arial" pitchFamily="34" charset="0"/>
              </a:rPr>
            </a:br>
            <a:br>
              <a:rPr lang="fr-FR" sz="1400" b="1" dirty="0">
                <a:solidFill>
                  <a:srgbClr val="002060"/>
                </a:solidFill>
                <a:latin typeface="Arial" pitchFamily="34" charset="0"/>
                <a:ea typeface="+mn-ea"/>
                <a:cs typeface="Arial" pitchFamily="34" charset="0"/>
              </a:rPr>
            </a:br>
            <a:r>
              <a:rPr lang="fr-FR" sz="1400" b="1" dirty="0">
                <a:solidFill>
                  <a:srgbClr val="002060"/>
                </a:solidFill>
                <a:latin typeface="Arial" pitchFamily="34" charset="0"/>
                <a:ea typeface="+mn-ea"/>
                <a:cs typeface="Arial" pitchFamily="34" charset="0"/>
              </a:rPr>
              <a:t>Pierre GASTEL (FOOT et RUGBY)</a:t>
            </a:r>
            <a:br>
              <a:rPr lang="fr-FR" sz="1400" b="1" dirty="0">
                <a:solidFill>
                  <a:srgbClr val="002060"/>
                </a:solidFill>
                <a:latin typeface="Arial" pitchFamily="34" charset="0"/>
                <a:ea typeface="+mn-ea"/>
                <a:cs typeface="Arial" pitchFamily="34" charset="0"/>
              </a:rPr>
            </a:br>
            <a:r>
              <a:rPr lang="fr-FR" sz="1400" b="1" dirty="0">
                <a:solidFill>
                  <a:srgbClr val="FF0000"/>
                </a:solidFill>
                <a:latin typeface="Arial" pitchFamily="34" charset="0"/>
                <a:ea typeface="+mn-ea"/>
                <a:cs typeface="Arial" pitchFamily="34" charset="0"/>
              </a:rPr>
              <a:t>06.51.72.27.79</a:t>
            </a:r>
            <a:br>
              <a:rPr lang="fr-FR" sz="1400" b="1" dirty="0">
                <a:solidFill>
                  <a:srgbClr val="002060"/>
                </a:solidFill>
                <a:latin typeface="Arial" pitchFamily="34" charset="0"/>
                <a:ea typeface="+mn-ea"/>
                <a:cs typeface="Arial" pitchFamily="34" charset="0"/>
              </a:rPr>
            </a:br>
            <a:br>
              <a:rPr lang="fr-FR" sz="2000" b="1" dirty="0">
                <a:solidFill>
                  <a:srgbClr val="002060"/>
                </a:solidFill>
                <a:latin typeface="Arial" pitchFamily="34" charset="0"/>
                <a:ea typeface="+mn-ea"/>
                <a:cs typeface="Arial" pitchFamily="34" charset="0"/>
              </a:rPr>
            </a:br>
            <a:br>
              <a:rPr lang="fr-FR" sz="2000" b="1" i="0" u="none" strike="noStrike" baseline="0" dirty="0">
                <a:solidFill>
                  <a:schemeClr val="tx1"/>
                </a:solidFill>
                <a:latin typeface="Arial" panose="020B0604020202020204" pitchFamily="34" charset="0"/>
              </a:rPr>
            </a:br>
            <a:endParaRPr lang="fr-FR" sz="2000" dirty="0">
              <a:solidFill>
                <a:schemeClr val="tx1"/>
              </a:solidFill>
            </a:endParaRPr>
          </a:p>
        </p:txBody>
      </p:sp>
      <p:sp>
        <p:nvSpPr>
          <p:cNvPr id="5" name="Espace réservé du numéro de diapositive 4">
            <a:extLst>
              <a:ext uri="{FF2B5EF4-FFF2-40B4-BE49-F238E27FC236}">
                <a16:creationId xmlns:a16="http://schemas.microsoft.com/office/drawing/2014/main" id="{2A4D558D-48C4-2073-F2FF-CCB717F19855}"/>
              </a:ext>
            </a:extLst>
          </p:cNvPr>
          <p:cNvSpPr>
            <a:spLocks noGrp="1"/>
          </p:cNvSpPr>
          <p:nvPr>
            <p:ph type="sldNum" sz="quarter" idx="12"/>
          </p:nvPr>
        </p:nvSpPr>
        <p:spPr/>
        <p:txBody>
          <a:bodyPr/>
          <a:lstStyle/>
          <a:p>
            <a:fld id="{1F739CE9-AD7D-4927-810C-1147F6D5D6F1}" type="slidenum">
              <a:rPr lang="fr-FR" smtClean="0"/>
              <a:pPr/>
              <a:t>10</a:t>
            </a:fld>
            <a:endParaRPr lang="fr-FR"/>
          </a:p>
        </p:txBody>
      </p:sp>
    </p:spTree>
    <p:extLst>
      <p:ext uri="{BB962C8B-B14F-4D97-AF65-F5344CB8AC3E}">
        <p14:creationId xmlns:p14="http://schemas.microsoft.com/office/powerpoint/2010/main" val="276810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11</a:t>
            </a:fld>
            <a:endParaRPr lang="fr-FR"/>
          </a:p>
        </p:txBody>
      </p:sp>
      <p:sp>
        <p:nvSpPr>
          <p:cNvPr id="10" name="ZoneTexte 9">
            <a:extLst>
              <a:ext uri="{FF2B5EF4-FFF2-40B4-BE49-F238E27FC236}">
                <a16:creationId xmlns:a16="http://schemas.microsoft.com/office/drawing/2014/main" id="{D93D1EE0-DD43-068A-551A-3349F505DE61}"/>
              </a:ext>
            </a:extLst>
          </p:cNvPr>
          <p:cNvSpPr txBox="1"/>
          <p:nvPr/>
        </p:nvSpPr>
        <p:spPr>
          <a:xfrm>
            <a:off x="1000435" y="980728"/>
            <a:ext cx="7704856" cy="461665"/>
          </a:xfrm>
          <a:prstGeom prst="rect">
            <a:avLst/>
          </a:prstGeom>
          <a:noFill/>
        </p:spPr>
        <p:txBody>
          <a:bodyPr wrap="square" rtlCol="0">
            <a:spAutoFit/>
          </a:bodyPr>
          <a:lstStyle/>
          <a:p>
            <a:r>
              <a:rPr lang="fr-FR" sz="2400" b="1" dirty="0">
                <a:solidFill>
                  <a:srgbClr val="0070C0"/>
                </a:solidFill>
              </a:rPr>
              <a:t>CHARTE DE L’ARBITRAGE</a:t>
            </a:r>
          </a:p>
        </p:txBody>
      </p:sp>
      <p:pic>
        <p:nvPicPr>
          <p:cNvPr id="4" name="Image 3">
            <a:extLst>
              <a:ext uri="{FF2B5EF4-FFF2-40B4-BE49-F238E27FC236}">
                <a16:creationId xmlns:a16="http://schemas.microsoft.com/office/drawing/2014/main" id="{D36C90E8-C9BE-DCE8-A3EF-4673664F0249}"/>
              </a:ext>
            </a:extLst>
          </p:cNvPr>
          <p:cNvPicPr>
            <a:picLocks noChangeAspect="1"/>
          </p:cNvPicPr>
          <p:nvPr/>
        </p:nvPicPr>
        <p:blipFill>
          <a:blip r:embed="rId2"/>
          <a:stretch>
            <a:fillRect/>
          </a:stretch>
        </p:blipFill>
        <p:spPr>
          <a:xfrm>
            <a:off x="899592" y="2058467"/>
            <a:ext cx="7734478" cy="2741065"/>
          </a:xfrm>
          <a:prstGeom prst="rect">
            <a:avLst/>
          </a:prstGeom>
        </p:spPr>
      </p:pic>
    </p:spTree>
    <p:extLst>
      <p:ext uri="{BB962C8B-B14F-4D97-AF65-F5344CB8AC3E}">
        <p14:creationId xmlns:p14="http://schemas.microsoft.com/office/powerpoint/2010/main" val="258639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12</a:t>
            </a:fld>
            <a:endParaRPr lang="fr-FR"/>
          </a:p>
        </p:txBody>
      </p:sp>
      <p:sp>
        <p:nvSpPr>
          <p:cNvPr id="2" name="ZoneTexte 1">
            <a:extLst>
              <a:ext uri="{FF2B5EF4-FFF2-40B4-BE49-F238E27FC236}">
                <a16:creationId xmlns:a16="http://schemas.microsoft.com/office/drawing/2014/main" id="{1B889648-C033-F4D2-F29E-234C4412F3A5}"/>
              </a:ext>
            </a:extLst>
          </p:cNvPr>
          <p:cNvSpPr txBox="1"/>
          <p:nvPr/>
        </p:nvSpPr>
        <p:spPr>
          <a:xfrm>
            <a:off x="1045163" y="548680"/>
            <a:ext cx="7704856" cy="461665"/>
          </a:xfrm>
          <a:prstGeom prst="rect">
            <a:avLst/>
          </a:prstGeom>
          <a:noFill/>
        </p:spPr>
        <p:txBody>
          <a:bodyPr wrap="square" rtlCol="0">
            <a:spAutoFit/>
          </a:bodyPr>
          <a:lstStyle/>
          <a:p>
            <a:r>
              <a:rPr lang="fr-FR" sz="2400" b="1" dirty="0">
                <a:solidFill>
                  <a:srgbClr val="0070C0"/>
                </a:solidFill>
              </a:rPr>
              <a:t>II - FORMATION ARBITRES 2024-2025</a:t>
            </a:r>
          </a:p>
        </p:txBody>
      </p:sp>
      <p:pic>
        <p:nvPicPr>
          <p:cNvPr id="6" name="Image 5">
            <a:extLst>
              <a:ext uri="{FF2B5EF4-FFF2-40B4-BE49-F238E27FC236}">
                <a16:creationId xmlns:a16="http://schemas.microsoft.com/office/drawing/2014/main" id="{F2DBA2E8-D978-6B6D-C434-DA057EF39C59}"/>
              </a:ext>
            </a:extLst>
          </p:cNvPr>
          <p:cNvPicPr>
            <a:picLocks noChangeAspect="1"/>
          </p:cNvPicPr>
          <p:nvPr/>
        </p:nvPicPr>
        <p:blipFill>
          <a:blip r:embed="rId2"/>
          <a:stretch>
            <a:fillRect/>
          </a:stretch>
        </p:blipFill>
        <p:spPr>
          <a:xfrm>
            <a:off x="2411760" y="1165346"/>
            <a:ext cx="3671733" cy="5143974"/>
          </a:xfrm>
          <a:prstGeom prst="rect">
            <a:avLst/>
          </a:prstGeom>
        </p:spPr>
      </p:pic>
    </p:spTree>
    <p:extLst>
      <p:ext uri="{BB962C8B-B14F-4D97-AF65-F5344CB8AC3E}">
        <p14:creationId xmlns:p14="http://schemas.microsoft.com/office/powerpoint/2010/main" val="423132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13</a:t>
            </a:fld>
            <a:endParaRPr lang="fr-FR"/>
          </a:p>
        </p:txBody>
      </p:sp>
      <p:sp>
        <p:nvSpPr>
          <p:cNvPr id="8" name="ZoneTexte 7">
            <a:extLst>
              <a:ext uri="{FF2B5EF4-FFF2-40B4-BE49-F238E27FC236}">
                <a16:creationId xmlns:a16="http://schemas.microsoft.com/office/drawing/2014/main" id="{5803E3D2-AD63-31DE-1BBB-48BCF2FB3933}"/>
              </a:ext>
            </a:extLst>
          </p:cNvPr>
          <p:cNvSpPr txBox="1"/>
          <p:nvPr/>
        </p:nvSpPr>
        <p:spPr>
          <a:xfrm>
            <a:off x="1115616" y="525808"/>
            <a:ext cx="7704856" cy="461665"/>
          </a:xfrm>
          <a:prstGeom prst="rect">
            <a:avLst/>
          </a:prstGeom>
          <a:noFill/>
        </p:spPr>
        <p:txBody>
          <a:bodyPr wrap="square" rtlCol="0">
            <a:spAutoFit/>
          </a:bodyPr>
          <a:lstStyle/>
          <a:p>
            <a:r>
              <a:rPr lang="fr-FR" sz="2400" b="1" dirty="0">
                <a:solidFill>
                  <a:srgbClr val="0070C0"/>
                </a:solidFill>
              </a:rPr>
              <a:t>III - DESIGNATIONS</a:t>
            </a:r>
          </a:p>
        </p:txBody>
      </p:sp>
      <p:sp>
        <p:nvSpPr>
          <p:cNvPr id="7" name="ZoneTexte 6">
            <a:extLst>
              <a:ext uri="{FF2B5EF4-FFF2-40B4-BE49-F238E27FC236}">
                <a16:creationId xmlns:a16="http://schemas.microsoft.com/office/drawing/2014/main" id="{95FC562C-2E01-89E6-1782-733E0D9A8CFF}"/>
              </a:ext>
            </a:extLst>
          </p:cNvPr>
          <p:cNvSpPr txBox="1"/>
          <p:nvPr/>
        </p:nvSpPr>
        <p:spPr>
          <a:xfrm>
            <a:off x="831869" y="1011212"/>
            <a:ext cx="7889955" cy="3293209"/>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Les désignations tiennent compte dans la mesure du possible de vos </a:t>
            </a:r>
          </a:p>
          <a:p>
            <a:r>
              <a:rPr lang="fr-FR" sz="1600" b="1" dirty="0">
                <a:solidFill>
                  <a:srgbClr val="002060"/>
                </a:solidFill>
                <a:latin typeface="Arial" pitchFamily="34" charset="0"/>
                <a:cs typeface="Arial" pitchFamily="34" charset="0"/>
              </a:rPr>
              <a:t>     disponibilités horaires, des éventuels matchs auxquels vous participez </a:t>
            </a:r>
          </a:p>
          <a:p>
            <a:r>
              <a:rPr lang="fr-FR" sz="1600" b="1" dirty="0">
                <a:solidFill>
                  <a:srgbClr val="002060"/>
                </a:solidFill>
                <a:latin typeface="Arial" pitchFamily="34" charset="0"/>
                <a:cs typeface="Arial" pitchFamily="34" charset="0"/>
              </a:rPr>
              <a:t>     en tant que joueur(</a:t>
            </a:r>
            <a:r>
              <a:rPr lang="fr-FR" sz="1600" b="1" dirty="0" err="1">
                <a:solidFill>
                  <a:srgbClr val="002060"/>
                </a:solidFill>
                <a:latin typeface="Arial" pitchFamily="34" charset="0"/>
                <a:cs typeface="Arial" pitchFamily="34" charset="0"/>
              </a:rPr>
              <a:t>euse</a:t>
            </a:r>
            <a:r>
              <a:rPr lang="fr-FR" sz="1600" b="1" dirty="0">
                <a:solidFill>
                  <a:srgbClr val="002060"/>
                </a:solidFill>
                <a:latin typeface="Arial" pitchFamily="34" charset="0"/>
                <a:cs typeface="Arial" pitchFamily="34" charset="0"/>
              </a:rPr>
              <a:t>), et de toutes les informations que vous voudrez         bien porter à notre connaissance (vacances, travail…).</a:t>
            </a:r>
          </a:p>
          <a:p>
            <a:r>
              <a:rPr lang="fr-FR" sz="1600" b="1" dirty="0">
                <a:solidFill>
                  <a:srgbClr val="002060"/>
                </a:solidFill>
                <a:latin typeface="Arial" pitchFamily="34" charset="0"/>
                <a:cs typeface="Arial" pitchFamily="34" charset="0"/>
              </a:rPr>
              <a:t>     Pensez à bien transmettre ces informations.</a:t>
            </a:r>
          </a:p>
          <a:p>
            <a:endParaRPr lang="fr-FR" sz="1600" b="1" dirty="0">
              <a:solidFill>
                <a:srgbClr val="002060"/>
              </a:solidFill>
              <a:latin typeface="Arial" pitchFamily="34" charset="0"/>
              <a:cs typeface="Arial" pitchFamily="34" charset="0"/>
            </a:endParaRPr>
          </a:p>
          <a:p>
            <a:pPr marL="285750" indent="-285750">
              <a:buFont typeface="Arial" panose="020B0604020202020204" pitchFamily="34" charset="0"/>
              <a:buChar char="•"/>
            </a:pPr>
            <a:r>
              <a:rPr lang="fr-FR" sz="1600" b="1" dirty="0">
                <a:solidFill>
                  <a:srgbClr val="FF0000"/>
                </a:solidFill>
                <a:latin typeface="Arial" pitchFamily="34" charset="0"/>
                <a:cs typeface="Arial" pitchFamily="34" charset="0"/>
              </a:rPr>
              <a:t>TOUTES LES DESIGNATIONS SERONT FAITES PAR WHATSAPP.</a:t>
            </a:r>
          </a:p>
          <a:p>
            <a:pPr marL="285750" indent="-285750">
              <a:buFont typeface="Arial" panose="020B0604020202020204" pitchFamily="34" charset="0"/>
              <a:buChar char="•"/>
            </a:pPr>
            <a:endParaRPr lang="fr-FR" sz="1600" b="1" dirty="0">
              <a:solidFill>
                <a:srgbClr val="FF0000"/>
              </a:solidFill>
              <a:latin typeface="Arial" pitchFamily="34" charset="0"/>
              <a:cs typeface="Arial" pitchFamily="34" charset="0"/>
            </a:endParaRPr>
          </a:p>
          <a:p>
            <a:pPr marL="285750" indent="-285750">
              <a:buFont typeface="Arial" panose="020B0604020202020204" pitchFamily="34" charset="0"/>
              <a:buChar char="•"/>
            </a:pPr>
            <a:r>
              <a:rPr lang="fr-FR" sz="1600" b="1" dirty="0">
                <a:solidFill>
                  <a:srgbClr val="FF0000"/>
                </a:solidFill>
                <a:latin typeface="Arial" pitchFamily="34" charset="0"/>
                <a:cs typeface="Arial" pitchFamily="34" charset="0"/>
              </a:rPr>
              <a:t>TOUS LES VENDREDIS A 11H, vous allez recevoir un lien pour vérifier la journée avec votre désignation et vous devez répondre « OUI » ou « NON » sur le sondage. Vous devez répondre de préférence le jour même et jusqu’à LUNDI MIDI au plus tard. Sans réponse de votre part le créneau sera ouvert à tous les arbitres non désignés.</a:t>
            </a:r>
          </a:p>
        </p:txBody>
      </p:sp>
      <p:pic>
        <p:nvPicPr>
          <p:cNvPr id="3" name="Image 2">
            <a:extLst>
              <a:ext uri="{FF2B5EF4-FFF2-40B4-BE49-F238E27FC236}">
                <a16:creationId xmlns:a16="http://schemas.microsoft.com/office/drawing/2014/main" id="{00D9D994-BB37-C95E-8385-BDD39671ABE4}"/>
              </a:ext>
            </a:extLst>
          </p:cNvPr>
          <p:cNvPicPr>
            <a:picLocks noChangeAspect="1"/>
          </p:cNvPicPr>
          <p:nvPr/>
        </p:nvPicPr>
        <p:blipFill rotWithShape="1">
          <a:blip r:embed="rId2"/>
          <a:srcRect t="35208"/>
          <a:stretch/>
        </p:blipFill>
        <p:spPr>
          <a:xfrm>
            <a:off x="3118351" y="4436718"/>
            <a:ext cx="2304256" cy="1956186"/>
          </a:xfrm>
          <a:prstGeom prst="rect">
            <a:avLst/>
          </a:prstGeom>
        </p:spPr>
      </p:pic>
      <p:sp>
        <p:nvSpPr>
          <p:cNvPr id="2" name="Bulle narrative : ronde 1">
            <a:extLst>
              <a:ext uri="{FF2B5EF4-FFF2-40B4-BE49-F238E27FC236}">
                <a16:creationId xmlns:a16="http://schemas.microsoft.com/office/drawing/2014/main" id="{475FAE56-70CC-F8A2-4D34-C22EE641A869}"/>
              </a:ext>
            </a:extLst>
          </p:cNvPr>
          <p:cNvSpPr/>
          <p:nvPr/>
        </p:nvSpPr>
        <p:spPr>
          <a:xfrm rot="1769593">
            <a:off x="6033085" y="4471356"/>
            <a:ext cx="2091415" cy="1860390"/>
          </a:xfrm>
          <a:prstGeom prst="wedgeEllipseCallout">
            <a:avLst>
              <a:gd name="adj1" fmla="val -43344"/>
              <a:gd name="adj2" fmla="val 59527"/>
            </a:avLst>
          </a:prstGeom>
          <a:solidFill>
            <a:srgbClr val="1259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9D6FEB44-9E5C-0550-1704-5C9B52CDD9B0}"/>
              </a:ext>
            </a:extLst>
          </p:cNvPr>
          <p:cNvSpPr txBox="1"/>
          <p:nvPr/>
        </p:nvSpPr>
        <p:spPr>
          <a:xfrm>
            <a:off x="6286704" y="4801895"/>
            <a:ext cx="1584176" cy="1169551"/>
          </a:xfrm>
          <a:prstGeom prst="rect">
            <a:avLst/>
          </a:prstGeom>
          <a:noFill/>
        </p:spPr>
        <p:txBody>
          <a:bodyPr wrap="square" rtlCol="0">
            <a:spAutoFit/>
          </a:bodyPr>
          <a:lstStyle/>
          <a:p>
            <a:pPr algn="ctr"/>
            <a:r>
              <a:rPr lang="fr-FR" sz="1400" dirty="0">
                <a:solidFill>
                  <a:schemeClr val="bg1"/>
                </a:solidFill>
              </a:rPr>
              <a:t>NE REPONDEZ PAS LE SONDAGE SI VOUS N’ETES PAS DESIGNE !!</a:t>
            </a:r>
          </a:p>
        </p:txBody>
      </p:sp>
    </p:spTree>
    <p:extLst>
      <p:ext uri="{BB962C8B-B14F-4D97-AF65-F5344CB8AC3E}">
        <p14:creationId xmlns:p14="http://schemas.microsoft.com/office/powerpoint/2010/main" val="407158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14</a:t>
            </a:fld>
            <a:endParaRPr lang="fr-FR"/>
          </a:p>
        </p:txBody>
      </p:sp>
      <p:sp>
        <p:nvSpPr>
          <p:cNvPr id="8" name="ZoneTexte 7">
            <a:extLst>
              <a:ext uri="{FF2B5EF4-FFF2-40B4-BE49-F238E27FC236}">
                <a16:creationId xmlns:a16="http://schemas.microsoft.com/office/drawing/2014/main" id="{5803E3D2-AD63-31DE-1BBB-48BCF2FB3933}"/>
              </a:ext>
            </a:extLst>
          </p:cNvPr>
          <p:cNvSpPr txBox="1"/>
          <p:nvPr/>
        </p:nvSpPr>
        <p:spPr>
          <a:xfrm>
            <a:off x="1115616" y="620688"/>
            <a:ext cx="7704856" cy="461665"/>
          </a:xfrm>
          <a:prstGeom prst="rect">
            <a:avLst/>
          </a:prstGeom>
          <a:noFill/>
        </p:spPr>
        <p:txBody>
          <a:bodyPr wrap="square" rtlCol="0">
            <a:spAutoFit/>
          </a:bodyPr>
          <a:lstStyle/>
          <a:p>
            <a:r>
              <a:rPr lang="fr-FR" sz="2400" b="1" dirty="0">
                <a:solidFill>
                  <a:srgbClr val="0070C0"/>
                </a:solidFill>
              </a:rPr>
              <a:t>III - DESIGNATIONS</a:t>
            </a:r>
          </a:p>
        </p:txBody>
      </p:sp>
      <p:sp>
        <p:nvSpPr>
          <p:cNvPr id="7" name="ZoneTexte 6">
            <a:extLst>
              <a:ext uri="{FF2B5EF4-FFF2-40B4-BE49-F238E27FC236}">
                <a16:creationId xmlns:a16="http://schemas.microsoft.com/office/drawing/2014/main" id="{95FC562C-2E01-89E6-1782-733E0D9A8CFF}"/>
              </a:ext>
            </a:extLst>
          </p:cNvPr>
          <p:cNvSpPr txBox="1"/>
          <p:nvPr/>
        </p:nvSpPr>
        <p:spPr>
          <a:xfrm>
            <a:off x="926460" y="1082353"/>
            <a:ext cx="7889955" cy="1323439"/>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Le lien vous amènera à la journée sur le site.</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Soyez très attentifs, vous pouvez être désigné sur un ou plusieurs matchs.</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Si vous n’êtes pas désigné, surveillez les créneaux qui peuvent être libérés dès mardi matin. </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Surveiller le code couleur !</a:t>
            </a:r>
          </a:p>
        </p:txBody>
      </p:sp>
      <p:pic>
        <p:nvPicPr>
          <p:cNvPr id="4" name="Image 3">
            <a:extLst>
              <a:ext uri="{FF2B5EF4-FFF2-40B4-BE49-F238E27FC236}">
                <a16:creationId xmlns:a16="http://schemas.microsoft.com/office/drawing/2014/main" id="{9E6DBEAB-36D7-9B0E-F76F-8A8DC66EC40F}"/>
              </a:ext>
            </a:extLst>
          </p:cNvPr>
          <p:cNvPicPr>
            <a:picLocks noChangeAspect="1"/>
          </p:cNvPicPr>
          <p:nvPr/>
        </p:nvPicPr>
        <p:blipFill>
          <a:blip r:embed="rId2"/>
          <a:stretch>
            <a:fillRect/>
          </a:stretch>
        </p:blipFill>
        <p:spPr>
          <a:xfrm>
            <a:off x="1437366" y="2423340"/>
            <a:ext cx="6588224" cy="4153563"/>
          </a:xfrm>
          <a:prstGeom prst="rect">
            <a:avLst/>
          </a:prstGeom>
        </p:spPr>
      </p:pic>
      <p:pic>
        <p:nvPicPr>
          <p:cNvPr id="9" name="Image 8">
            <a:extLst>
              <a:ext uri="{FF2B5EF4-FFF2-40B4-BE49-F238E27FC236}">
                <a16:creationId xmlns:a16="http://schemas.microsoft.com/office/drawing/2014/main" id="{B2CF977D-363A-C3EF-4D33-130E53A36394}"/>
              </a:ext>
            </a:extLst>
          </p:cNvPr>
          <p:cNvPicPr>
            <a:picLocks noChangeAspect="1"/>
          </p:cNvPicPr>
          <p:nvPr/>
        </p:nvPicPr>
        <p:blipFill>
          <a:blip r:embed="rId3"/>
          <a:stretch>
            <a:fillRect/>
          </a:stretch>
        </p:blipFill>
        <p:spPr>
          <a:xfrm>
            <a:off x="7318987" y="2118518"/>
            <a:ext cx="1402837" cy="4734576"/>
          </a:xfrm>
          <a:prstGeom prst="rect">
            <a:avLst/>
          </a:prstGeom>
        </p:spPr>
      </p:pic>
    </p:spTree>
    <p:extLst>
      <p:ext uri="{BB962C8B-B14F-4D97-AF65-F5344CB8AC3E}">
        <p14:creationId xmlns:p14="http://schemas.microsoft.com/office/powerpoint/2010/main" val="82744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15</a:t>
            </a:fld>
            <a:endParaRPr lang="fr-FR"/>
          </a:p>
        </p:txBody>
      </p:sp>
      <p:sp>
        <p:nvSpPr>
          <p:cNvPr id="8" name="ZoneTexte 7">
            <a:extLst>
              <a:ext uri="{FF2B5EF4-FFF2-40B4-BE49-F238E27FC236}">
                <a16:creationId xmlns:a16="http://schemas.microsoft.com/office/drawing/2014/main" id="{6B06F6A4-54F4-2C57-D8EC-6BBA29DA4FAB}"/>
              </a:ext>
            </a:extLst>
          </p:cNvPr>
          <p:cNvSpPr txBox="1"/>
          <p:nvPr/>
        </p:nvSpPr>
        <p:spPr>
          <a:xfrm>
            <a:off x="1141034" y="692696"/>
            <a:ext cx="7704856" cy="461665"/>
          </a:xfrm>
          <a:prstGeom prst="rect">
            <a:avLst/>
          </a:prstGeom>
          <a:noFill/>
        </p:spPr>
        <p:txBody>
          <a:bodyPr wrap="square" rtlCol="0">
            <a:spAutoFit/>
          </a:bodyPr>
          <a:lstStyle/>
          <a:p>
            <a:r>
              <a:rPr lang="fr-FR" sz="2400" b="1" dirty="0">
                <a:solidFill>
                  <a:srgbClr val="0070C0"/>
                </a:solidFill>
              </a:rPr>
              <a:t>IV – ARRIVEE AU MATCH</a:t>
            </a:r>
          </a:p>
        </p:txBody>
      </p:sp>
      <p:sp>
        <p:nvSpPr>
          <p:cNvPr id="2" name="ZoneTexte 1">
            <a:extLst>
              <a:ext uri="{FF2B5EF4-FFF2-40B4-BE49-F238E27FC236}">
                <a16:creationId xmlns:a16="http://schemas.microsoft.com/office/drawing/2014/main" id="{48506900-9DB6-7C39-3718-2B0F5B40FC30}"/>
              </a:ext>
            </a:extLst>
          </p:cNvPr>
          <p:cNvSpPr txBox="1"/>
          <p:nvPr/>
        </p:nvSpPr>
        <p:spPr>
          <a:xfrm>
            <a:off x="755576" y="1484784"/>
            <a:ext cx="8240654" cy="584775"/>
          </a:xfrm>
          <a:prstGeom prst="rect">
            <a:avLst/>
          </a:prstGeom>
          <a:noFill/>
        </p:spPr>
        <p:txBody>
          <a:bodyPr wrap="square" rtlCol="0">
            <a:spAutoFit/>
          </a:bodyPr>
          <a:lstStyle/>
          <a:p>
            <a:pPr marL="285750" indent="-285750">
              <a:buFontTx/>
              <a:buChar char="-"/>
            </a:pPr>
            <a:r>
              <a:rPr lang="fr-FR" sz="1600" b="1" dirty="0">
                <a:solidFill>
                  <a:srgbClr val="FF0000"/>
                </a:solidFill>
              </a:rPr>
              <a:t>SE PRESENTER TOUJOURS AU MOINS 15 MINUTES AVANT LE COUP D’ENVOI</a:t>
            </a:r>
          </a:p>
          <a:p>
            <a:r>
              <a:rPr lang="fr-FR" sz="1600" b="1" u="sng" dirty="0">
                <a:solidFill>
                  <a:srgbClr val="FF0000"/>
                </a:solidFill>
              </a:rPr>
              <a:t>Aucun retard ne sera plus toléré. Vous représentez la FFSU sur le terrain.</a:t>
            </a:r>
          </a:p>
        </p:txBody>
      </p:sp>
      <p:sp>
        <p:nvSpPr>
          <p:cNvPr id="6" name="ZoneTexte 5">
            <a:extLst>
              <a:ext uri="{FF2B5EF4-FFF2-40B4-BE49-F238E27FC236}">
                <a16:creationId xmlns:a16="http://schemas.microsoft.com/office/drawing/2014/main" id="{85CD7110-44B1-37B6-328B-7089320E76F3}"/>
              </a:ext>
            </a:extLst>
          </p:cNvPr>
          <p:cNvSpPr txBox="1"/>
          <p:nvPr/>
        </p:nvSpPr>
        <p:spPr>
          <a:xfrm>
            <a:off x="775690" y="4656404"/>
            <a:ext cx="5459815"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Tenue d’arbitre officiel U obligatoire ou la tenue d’officiel pour les arbitres fédéraux. </a:t>
            </a:r>
          </a:p>
        </p:txBody>
      </p:sp>
      <p:pic>
        <p:nvPicPr>
          <p:cNvPr id="1026" name="Picture 2" descr="Afficher l’image source">
            <a:extLst>
              <a:ext uri="{FF2B5EF4-FFF2-40B4-BE49-F238E27FC236}">
                <a16:creationId xmlns:a16="http://schemas.microsoft.com/office/drawing/2014/main" id="{2B4D77D1-4AF1-B037-AC7E-948DA67E1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524" y="2798632"/>
            <a:ext cx="2469342" cy="279060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FAE6B77-95BB-0296-9670-D3E4ECE3D2F9}"/>
              </a:ext>
            </a:extLst>
          </p:cNvPr>
          <p:cNvSpPr txBox="1"/>
          <p:nvPr/>
        </p:nvSpPr>
        <p:spPr>
          <a:xfrm>
            <a:off x="770887" y="5372853"/>
            <a:ext cx="5817337" cy="830997"/>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Être en possession de tous les équipements nécessaires pour le déroulement du match : sifflet, cartons, feuille de match, stylo… </a:t>
            </a:r>
          </a:p>
        </p:txBody>
      </p:sp>
      <p:sp>
        <p:nvSpPr>
          <p:cNvPr id="11" name="ZoneTexte 10">
            <a:extLst>
              <a:ext uri="{FF2B5EF4-FFF2-40B4-BE49-F238E27FC236}">
                <a16:creationId xmlns:a16="http://schemas.microsoft.com/office/drawing/2014/main" id="{7694F284-2241-845A-5E4E-3EEBFA057569}"/>
              </a:ext>
            </a:extLst>
          </p:cNvPr>
          <p:cNvSpPr txBox="1"/>
          <p:nvPr/>
        </p:nvSpPr>
        <p:spPr>
          <a:xfrm>
            <a:off x="683568" y="2217732"/>
            <a:ext cx="8038256" cy="584775"/>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Adresse des installations sur le site, ainsi que les coordonnées de chaque équipe. </a:t>
            </a:r>
          </a:p>
        </p:txBody>
      </p:sp>
      <p:pic>
        <p:nvPicPr>
          <p:cNvPr id="4" name="Image 3">
            <a:extLst>
              <a:ext uri="{FF2B5EF4-FFF2-40B4-BE49-F238E27FC236}">
                <a16:creationId xmlns:a16="http://schemas.microsoft.com/office/drawing/2014/main" id="{BD8467EB-1227-FD1F-495A-9CB72D4B5CF8}"/>
              </a:ext>
            </a:extLst>
          </p:cNvPr>
          <p:cNvPicPr>
            <a:picLocks noChangeAspect="1"/>
          </p:cNvPicPr>
          <p:nvPr/>
        </p:nvPicPr>
        <p:blipFill>
          <a:blip r:embed="rId3"/>
          <a:stretch>
            <a:fillRect/>
          </a:stretch>
        </p:blipFill>
        <p:spPr>
          <a:xfrm>
            <a:off x="1403722" y="2844355"/>
            <a:ext cx="3589740" cy="1506915"/>
          </a:xfrm>
          <a:prstGeom prst="rect">
            <a:avLst/>
          </a:prstGeom>
        </p:spPr>
      </p:pic>
      <p:sp>
        <p:nvSpPr>
          <p:cNvPr id="9" name="Ellipse 8">
            <a:extLst>
              <a:ext uri="{FF2B5EF4-FFF2-40B4-BE49-F238E27FC236}">
                <a16:creationId xmlns:a16="http://schemas.microsoft.com/office/drawing/2014/main" id="{86CA7155-E0C6-23F8-58F6-183493EF64A2}"/>
              </a:ext>
            </a:extLst>
          </p:cNvPr>
          <p:cNvSpPr/>
          <p:nvPr/>
        </p:nvSpPr>
        <p:spPr>
          <a:xfrm>
            <a:off x="3940022" y="3823077"/>
            <a:ext cx="925518" cy="4182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388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16</a:t>
            </a:fld>
            <a:endParaRPr lang="fr-FR"/>
          </a:p>
        </p:txBody>
      </p:sp>
      <p:sp>
        <p:nvSpPr>
          <p:cNvPr id="7" name="ZoneTexte 6">
            <a:extLst>
              <a:ext uri="{FF2B5EF4-FFF2-40B4-BE49-F238E27FC236}">
                <a16:creationId xmlns:a16="http://schemas.microsoft.com/office/drawing/2014/main" id="{E6D7E8D1-E263-5B0B-5A00-7BA104297C37}"/>
              </a:ext>
            </a:extLst>
          </p:cNvPr>
          <p:cNvSpPr txBox="1"/>
          <p:nvPr/>
        </p:nvSpPr>
        <p:spPr>
          <a:xfrm>
            <a:off x="1187624" y="692696"/>
            <a:ext cx="6657743" cy="461665"/>
          </a:xfrm>
          <a:prstGeom prst="rect">
            <a:avLst/>
          </a:prstGeom>
          <a:noFill/>
        </p:spPr>
        <p:txBody>
          <a:bodyPr wrap="square" rtlCol="0">
            <a:spAutoFit/>
          </a:bodyPr>
          <a:lstStyle/>
          <a:p>
            <a:r>
              <a:rPr lang="fr-FR" sz="2400" b="1" dirty="0">
                <a:solidFill>
                  <a:srgbClr val="0070C0"/>
                </a:solidFill>
              </a:rPr>
              <a:t>V – FEUILLE DE MATCH</a:t>
            </a:r>
          </a:p>
        </p:txBody>
      </p:sp>
      <p:sp>
        <p:nvSpPr>
          <p:cNvPr id="2" name="ZoneTexte 1">
            <a:extLst>
              <a:ext uri="{FF2B5EF4-FFF2-40B4-BE49-F238E27FC236}">
                <a16:creationId xmlns:a16="http://schemas.microsoft.com/office/drawing/2014/main" id="{4EF44F0A-1CC7-E152-3F8A-D365F6B0CBFC}"/>
              </a:ext>
            </a:extLst>
          </p:cNvPr>
          <p:cNvSpPr txBox="1"/>
          <p:nvPr/>
        </p:nvSpPr>
        <p:spPr>
          <a:xfrm>
            <a:off x="786502" y="1182150"/>
            <a:ext cx="8064896" cy="5786199"/>
          </a:xfrm>
          <a:prstGeom prst="rect">
            <a:avLst/>
          </a:prstGeom>
          <a:noFill/>
        </p:spPr>
        <p:txBody>
          <a:bodyPr wrap="square" rtlCol="0">
            <a:spAutoFit/>
          </a:bodyPr>
          <a:lstStyle/>
          <a:p>
            <a:pPr marL="0" marR="0" indent="0" algn="just">
              <a:spcBef>
                <a:spcPts val="0"/>
              </a:spcBef>
              <a:spcAft>
                <a:spcPts val="0"/>
              </a:spcAft>
            </a:pPr>
            <a:r>
              <a:rPr lang="fr-FR" sz="1600" b="1" dirty="0">
                <a:solidFill>
                  <a:srgbClr val="FF0000"/>
                </a:solidFill>
                <a:latin typeface="Arial" pitchFamily="34" charset="0"/>
                <a:cs typeface="Arial" pitchFamily="34" charset="0"/>
              </a:rPr>
              <a:t>Le remplissage de la feuille de match se fait sous la responsabilité de l’arbitre. Il est de votre devoir de vérifier que toutes les rubriques soient bien renseignées.</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just">
              <a:spcBef>
                <a:spcPts val="0"/>
              </a:spcBef>
              <a:spcAft>
                <a:spcPts val="0"/>
              </a:spcAft>
            </a:pPr>
            <a:r>
              <a:rPr lang="fr-FR" sz="1600" b="1" dirty="0">
                <a:solidFill>
                  <a:srgbClr val="002060"/>
                </a:solidFill>
                <a:latin typeface="Arial" pitchFamily="34" charset="0"/>
                <a:cs typeface="Arial" pitchFamily="34" charset="0"/>
              </a:rPr>
              <a:t>	- Date</a:t>
            </a:r>
          </a:p>
          <a:p>
            <a:pPr marL="0" marR="0" indent="0" algn="just">
              <a:spcBef>
                <a:spcPts val="0"/>
              </a:spcBef>
              <a:spcAft>
                <a:spcPts val="0"/>
              </a:spcAft>
            </a:pPr>
            <a:r>
              <a:rPr lang="fr-FR" sz="1600" b="1" dirty="0">
                <a:solidFill>
                  <a:srgbClr val="002060"/>
                </a:solidFill>
                <a:latin typeface="Arial" pitchFamily="34" charset="0"/>
                <a:cs typeface="Arial" pitchFamily="34" charset="0"/>
              </a:rPr>
              <a:t>	- Lieu</a:t>
            </a:r>
          </a:p>
          <a:p>
            <a:pPr marL="0" marR="0" indent="0" algn="just">
              <a:spcBef>
                <a:spcPts val="0"/>
              </a:spcBef>
              <a:spcAft>
                <a:spcPts val="0"/>
              </a:spcAft>
            </a:pPr>
            <a:r>
              <a:rPr lang="fr-FR" sz="1600" b="1" dirty="0">
                <a:solidFill>
                  <a:srgbClr val="002060"/>
                </a:solidFill>
                <a:latin typeface="Arial" pitchFamily="34" charset="0"/>
                <a:cs typeface="Arial" pitchFamily="34" charset="0"/>
              </a:rPr>
              <a:t>	- Horaire</a:t>
            </a:r>
          </a:p>
          <a:p>
            <a:pPr marL="0" marR="0" indent="0" algn="just">
              <a:spcBef>
                <a:spcPts val="0"/>
              </a:spcBef>
              <a:spcAft>
                <a:spcPts val="0"/>
              </a:spcAft>
            </a:pPr>
            <a:r>
              <a:rPr lang="fr-FR" sz="1600" b="1" dirty="0">
                <a:solidFill>
                  <a:srgbClr val="002060"/>
                </a:solidFill>
                <a:latin typeface="Arial" pitchFamily="34" charset="0"/>
                <a:cs typeface="Arial" pitchFamily="34" charset="0"/>
              </a:rPr>
              <a:t>	- Niveau (Académique, AURA, CONF, ou CF)</a:t>
            </a:r>
          </a:p>
          <a:p>
            <a:pPr marL="0" marR="0" indent="0" algn="just">
              <a:spcBef>
                <a:spcPts val="0"/>
              </a:spcBef>
              <a:spcAft>
                <a:spcPts val="0"/>
              </a:spcAft>
            </a:pPr>
            <a:r>
              <a:rPr lang="fr-FR" sz="1600" b="1" dirty="0">
                <a:solidFill>
                  <a:srgbClr val="002060"/>
                </a:solidFill>
                <a:latin typeface="Arial" pitchFamily="34" charset="0"/>
                <a:cs typeface="Arial" pitchFamily="34" charset="0"/>
              </a:rPr>
              <a:t>	- Poule (tel qu’indiqué sur la convocation ex: VBFA3PC)</a:t>
            </a:r>
          </a:p>
          <a:p>
            <a:pPr marL="0" marR="0" indent="0" algn="just">
              <a:spcBef>
                <a:spcPts val="0"/>
              </a:spcBef>
              <a:spcAft>
                <a:spcPts val="0"/>
              </a:spcAft>
            </a:pPr>
            <a:r>
              <a:rPr lang="fr-FR" sz="1600" b="1" dirty="0">
                <a:solidFill>
                  <a:srgbClr val="002060"/>
                </a:solidFill>
                <a:latin typeface="Arial" pitchFamily="34" charset="0"/>
                <a:cs typeface="Arial" pitchFamily="34" charset="0"/>
              </a:rPr>
              <a:t>	- Equipes</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just">
              <a:spcBef>
                <a:spcPts val="0"/>
              </a:spcBef>
              <a:spcAft>
                <a:spcPts val="0"/>
              </a:spcAft>
            </a:pPr>
            <a:r>
              <a:rPr lang="fr-FR" sz="1600" b="1" dirty="0">
                <a:solidFill>
                  <a:srgbClr val="002060"/>
                </a:solidFill>
                <a:latin typeface="Arial" pitchFamily="34" charset="0"/>
                <a:cs typeface="Arial" pitchFamily="34" charset="0"/>
              </a:rPr>
              <a:t>Liste des joueurs et entraîneur</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just">
              <a:spcBef>
                <a:spcPts val="0"/>
              </a:spcBef>
              <a:spcAft>
                <a:spcPts val="0"/>
              </a:spcAft>
            </a:pPr>
            <a:r>
              <a:rPr lang="fr-FR" sz="1600" b="1" dirty="0">
                <a:solidFill>
                  <a:srgbClr val="002060"/>
                </a:solidFill>
                <a:latin typeface="Arial" pitchFamily="34" charset="0"/>
                <a:cs typeface="Arial" pitchFamily="34" charset="0"/>
              </a:rPr>
              <a:t>	- Numéro de licence</a:t>
            </a:r>
          </a:p>
          <a:p>
            <a:pPr marL="0" marR="0" indent="0" algn="just">
              <a:spcBef>
                <a:spcPts val="0"/>
              </a:spcBef>
              <a:spcAft>
                <a:spcPts val="0"/>
              </a:spcAft>
            </a:pPr>
            <a:r>
              <a:rPr lang="fr-FR" sz="1600" b="1" dirty="0">
                <a:solidFill>
                  <a:srgbClr val="002060"/>
                </a:solidFill>
                <a:latin typeface="Arial" pitchFamily="34" charset="0"/>
                <a:cs typeface="Arial" pitchFamily="34" charset="0"/>
              </a:rPr>
              <a:t>	- Nom et prénom</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just">
              <a:spcBef>
                <a:spcPts val="0"/>
              </a:spcBef>
              <a:spcAft>
                <a:spcPts val="0"/>
              </a:spcAft>
            </a:pPr>
            <a:r>
              <a:rPr lang="fr-FR" sz="1600" b="1" dirty="0">
                <a:solidFill>
                  <a:srgbClr val="002060"/>
                </a:solidFill>
                <a:latin typeface="Arial" pitchFamily="34" charset="0"/>
                <a:cs typeface="Arial" pitchFamily="34" charset="0"/>
              </a:rPr>
              <a:t>Après la rencontre</a:t>
            </a:r>
          </a:p>
          <a:p>
            <a:pPr marL="0" marR="0" indent="0" algn="just">
              <a:spcBef>
                <a:spcPts val="0"/>
              </a:spcBef>
              <a:spcAft>
                <a:spcPts val="0"/>
              </a:spcAft>
            </a:pPr>
            <a:r>
              <a:rPr lang="fr-FR" sz="1600" b="1" dirty="0">
                <a:solidFill>
                  <a:srgbClr val="002060"/>
                </a:solidFill>
                <a:latin typeface="Arial" pitchFamily="34" charset="0"/>
                <a:cs typeface="Arial" pitchFamily="34" charset="0"/>
              </a:rPr>
              <a:t> 	- Score final</a:t>
            </a:r>
          </a:p>
          <a:p>
            <a:pPr marL="0" marR="0" indent="0" algn="just">
              <a:spcBef>
                <a:spcPts val="0"/>
              </a:spcBef>
              <a:spcAft>
                <a:spcPts val="0"/>
              </a:spcAft>
            </a:pPr>
            <a:r>
              <a:rPr lang="fr-FR" sz="1600" b="1" dirty="0">
                <a:solidFill>
                  <a:srgbClr val="002060"/>
                </a:solidFill>
                <a:latin typeface="Arial" pitchFamily="34" charset="0"/>
                <a:cs typeface="Arial" pitchFamily="34" charset="0"/>
              </a:rPr>
              <a:t>	- Equipe gagnante</a:t>
            </a:r>
          </a:p>
          <a:p>
            <a:pPr marL="0" marR="0" indent="0" algn="just">
              <a:spcBef>
                <a:spcPts val="0"/>
              </a:spcBef>
              <a:spcAft>
                <a:spcPts val="0"/>
              </a:spcAft>
            </a:pPr>
            <a:r>
              <a:rPr lang="fr-FR" sz="1600" b="1" dirty="0">
                <a:solidFill>
                  <a:srgbClr val="002060"/>
                </a:solidFill>
                <a:latin typeface="Arial" pitchFamily="34" charset="0"/>
                <a:cs typeface="Arial" pitchFamily="34" charset="0"/>
              </a:rPr>
              <a:t>	- Les éventuelles blessures</a:t>
            </a:r>
          </a:p>
          <a:p>
            <a:pPr marL="0" marR="0" indent="0" algn="just">
              <a:spcBef>
                <a:spcPts val="0"/>
              </a:spcBef>
              <a:spcAft>
                <a:spcPts val="0"/>
              </a:spcAft>
            </a:pPr>
            <a:r>
              <a:rPr lang="fr-FR" sz="1600" b="1" dirty="0">
                <a:solidFill>
                  <a:srgbClr val="002060"/>
                </a:solidFill>
                <a:latin typeface="Arial" pitchFamily="34" charset="0"/>
                <a:cs typeface="Arial" pitchFamily="34" charset="0"/>
              </a:rPr>
              <a:t>	- Les réserves</a:t>
            </a:r>
          </a:p>
          <a:p>
            <a:pPr marL="0" marR="0" indent="0" algn="just">
              <a:spcBef>
                <a:spcPts val="0"/>
              </a:spcBef>
              <a:spcAft>
                <a:spcPts val="0"/>
              </a:spcAft>
            </a:pPr>
            <a:r>
              <a:rPr lang="fr-FR" sz="1600" b="1" dirty="0">
                <a:solidFill>
                  <a:srgbClr val="002060"/>
                </a:solidFill>
                <a:latin typeface="Arial" pitchFamily="34" charset="0"/>
                <a:cs typeface="Arial" pitchFamily="34" charset="0"/>
              </a:rPr>
              <a:t>	- Les exclusions, disqualifications….</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l">
              <a:spcBef>
                <a:spcPts val="0"/>
              </a:spcBef>
              <a:spcAft>
                <a:spcPts val="0"/>
              </a:spcAft>
            </a:pPr>
            <a:r>
              <a:rPr lang="fr-FR" sz="1800" kern="1400" dirty="0">
                <a:ln>
                  <a:noFill/>
                </a:ln>
                <a:solidFill>
                  <a:srgbClr val="000000"/>
                </a:solidFill>
                <a:effectLst/>
                <a:latin typeface="Times New Roman" panose="02020603050405020304" pitchFamily="18" charset="0"/>
              </a:rPr>
              <a:t> </a:t>
            </a:r>
          </a:p>
        </p:txBody>
      </p:sp>
      <p:sp>
        <p:nvSpPr>
          <p:cNvPr id="4" name="Ellipse 3">
            <a:extLst>
              <a:ext uri="{FF2B5EF4-FFF2-40B4-BE49-F238E27FC236}">
                <a16:creationId xmlns:a16="http://schemas.microsoft.com/office/drawing/2014/main" id="{629F8FEC-2AA2-2195-FA86-6B9EE7D856E3}"/>
              </a:ext>
            </a:extLst>
          </p:cNvPr>
          <p:cNvSpPr/>
          <p:nvPr/>
        </p:nvSpPr>
        <p:spPr>
          <a:xfrm>
            <a:off x="5868144" y="4005064"/>
            <a:ext cx="2637656" cy="2093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656F7B5-EBAC-0DD6-9E92-C95AD14F1F10}"/>
              </a:ext>
            </a:extLst>
          </p:cNvPr>
          <p:cNvSpPr txBox="1"/>
          <p:nvPr/>
        </p:nvSpPr>
        <p:spPr>
          <a:xfrm>
            <a:off x="6156175" y="4437112"/>
            <a:ext cx="2201323" cy="1477328"/>
          </a:xfrm>
          <a:prstGeom prst="rect">
            <a:avLst/>
          </a:prstGeom>
          <a:noFill/>
        </p:spPr>
        <p:txBody>
          <a:bodyPr wrap="square" rtlCol="0">
            <a:spAutoFit/>
          </a:bodyPr>
          <a:lstStyle/>
          <a:p>
            <a:pPr marL="0" marR="0" indent="0" algn="just">
              <a:spcBef>
                <a:spcPts val="0"/>
              </a:spcBef>
              <a:spcAft>
                <a:spcPts val="0"/>
              </a:spcAft>
            </a:pPr>
            <a:r>
              <a:rPr lang="fr-FR" sz="1800" b="1" dirty="0">
                <a:solidFill>
                  <a:schemeClr val="bg1"/>
                </a:solidFill>
                <a:latin typeface="Arial" pitchFamily="34" charset="0"/>
                <a:cs typeface="Arial" pitchFamily="34" charset="0"/>
              </a:rPr>
              <a:t>N’oubliez pas les signatures</a:t>
            </a:r>
            <a:r>
              <a:rPr lang="fr-FR" b="1" dirty="0">
                <a:solidFill>
                  <a:schemeClr val="bg1"/>
                </a:solidFill>
                <a:latin typeface="Arial" pitchFamily="34" charset="0"/>
                <a:cs typeface="Arial" pitchFamily="34" charset="0"/>
              </a:rPr>
              <a:t> !</a:t>
            </a:r>
            <a:endParaRPr lang="fr-FR" sz="1800" b="1" dirty="0">
              <a:solidFill>
                <a:schemeClr val="bg1"/>
              </a:solidFill>
              <a:latin typeface="Arial" pitchFamily="34" charset="0"/>
              <a:cs typeface="Arial" pitchFamily="34" charset="0"/>
            </a:endParaRPr>
          </a:p>
          <a:p>
            <a:pPr marL="0" marR="0" indent="0" algn="just">
              <a:spcBef>
                <a:spcPts val="0"/>
              </a:spcBef>
              <a:spcAft>
                <a:spcPts val="0"/>
              </a:spcAft>
            </a:pPr>
            <a:r>
              <a:rPr lang="fr-FR" sz="1800" b="1" dirty="0">
                <a:solidFill>
                  <a:schemeClr val="bg1"/>
                </a:solidFill>
                <a:latin typeface="Arial" pitchFamily="34" charset="0"/>
                <a:cs typeface="Arial" pitchFamily="34" charset="0"/>
              </a:rPr>
              <a:t>- Les 2 capitaines</a:t>
            </a:r>
          </a:p>
          <a:p>
            <a:pPr marL="0" marR="0" indent="0" algn="just">
              <a:spcBef>
                <a:spcPts val="0"/>
              </a:spcBef>
              <a:spcAft>
                <a:spcPts val="0"/>
              </a:spcAft>
            </a:pPr>
            <a:r>
              <a:rPr lang="fr-FR" sz="1800" b="1" dirty="0">
                <a:solidFill>
                  <a:schemeClr val="bg1"/>
                </a:solidFill>
                <a:latin typeface="Arial" pitchFamily="34" charset="0"/>
                <a:cs typeface="Arial" pitchFamily="34" charset="0"/>
              </a:rPr>
              <a:t>- L’arbitre</a:t>
            </a:r>
          </a:p>
          <a:p>
            <a:endParaRPr lang="fr-FR" dirty="0"/>
          </a:p>
        </p:txBody>
      </p:sp>
    </p:spTree>
    <p:extLst>
      <p:ext uri="{BB962C8B-B14F-4D97-AF65-F5344CB8AC3E}">
        <p14:creationId xmlns:p14="http://schemas.microsoft.com/office/powerpoint/2010/main" val="12471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17</a:t>
            </a:fld>
            <a:endParaRPr lang="fr-FR"/>
          </a:p>
        </p:txBody>
      </p:sp>
      <p:sp>
        <p:nvSpPr>
          <p:cNvPr id="7" name="ZoneTexte 6">
            <a:extLst>
              <a:ext uri="{FF2B5EF4-FFF2-40B4-BE49-F238E27FC236}">
                <a16:creationId xmlns:a16="http://schemas.microsoft.com/office/drawing/2014/main" id="{E6D7E8D1-E263-5B0B-5A00-7BA104297C37}"/>
              </a:ext>
            </a:extLst>
          </p:cNvPr>
          <p:cNvSpPr txBox="1"/>
          <p:nvPr/>
        </p:nvSpPr>
        <p:spPr>
          <a:xfrm>
            <a:off x="1187624" y="692696"/>
            <a:ext cx="7200800" cy="461665"/>
          </a:xfrm>
          <a:prstGeom prst="rect">
            <a:avLst/>
          </a:prstGeom>
          <a:noFill/>
        </p:spPr>
        <p:txBody>
          <a:bodyPr wrap="square" rtlCol="0">
            <a:spAutoFit/>
          </a:bodyPr>
          <a:lstStyle/>
          <a:p>
            <a:r>
              <a:rPr lang="fr-FR" sz="2400" b="1" dirty="0">
                <a:solidFill>
                  <a:srgbClr val="0070C0"/>
                </a:solidFill>
              </a:rPr>
              <a:t>EXEMPLES DE CE QU’IL NE FAUT PAS FAIRE !</a:t>
            </a:r>
          </a:p>
        </p:txBody>
      </p:sp>
      <p:pic>
        <p:nvPicPr>
          <p:cNvPr id="8" name="Image 7">
            <a:extLst>
              <a:ext uri="{FF2B5EF4-FFF2-40B4-BE49-F238E27FC236}">
                <a16:creationId xmlns:a16="http://schemas.microsoft.com/office/drawing/2014/main" id="{3DD6327C-81AE-EC08-E8EB-752436E2C2E0}"/>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b="13562"/>
          <a:stretch/>
        </p:blipFill>
        <p:spPr>
          <a:xfrm>
            <a:off x="1403648" y="1386906"/>
            <a:ext cx="3314867" cy="4130326"/>
          </a:xfrm>
          <a:prstGeom prst="rect">
            <a:avLst/>
          </a:prstGeom>
        </p:spPr>
      </p:pic>
      <p:sp>
        <p:nvSpPr>
          <p:cNvPr id="9" name="Rectangle 8">
            <a:extLst>
              <a:ext uri="{FF2B5EF4-FFF2-40B4-BE49-F238E27FC236}">
                <a16:creationId xmlns:a16="http://schemas.microsoft.com/office/drawing/2014/main" id="{DC7421BD-E5BF-22BA-76A6-5F5D42E31D2E}"/>
              </a:ext>
            </a:extLst>
          </p:cNvPr>
          <p:cNvSpPr>
            <a:spLocks noGrp="1" noRot="1" noMove="1" noResize="1" noEditPoints="1" noAdjustHandles="1" noChangeArrowheads="1" noChangeShapeType="1"/>
          </p:cNvSpPr>
          <p:nvPr/>
        </p:nvSpPr>
        <p:spPr>
          <a:xfrm>
            <a:off x="1547664" y="2996952"/>
            <a:ext cx="504056" cy="72008"/>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D5D7A80-D186-4239-3749-EAD6F71A9CBF}"/>
              </a:ext>
            </a:extLst>
          </p:cNvPr>
          <p:cNvSpPr>
            <a:spLocks noGrp="1" noRot="1" noMove="1" noResize="1" noEditPoints="1" noAdjustHandles="1" noChangeArrowheads="1" noChangeShapeType="1"/>
          </p:cNvSpPr>
          <p:nvPr/>
        </p:nvSpPr>
        <p:spPr>
          <a:xfrm>
            <a:off x="3203848" y="3068960"/>
            <a:ext cx="504056" cy="72008"/>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676611A-08FD-B6D2-6B1A-BF8FEB0E7C20}"/>
              </a:ext>
            </a:extLst>
          </p:cNvPr>
          <p:cNvSpPr>
            <a:spLocks noGrp="1" noRot="1" noMove="1" noResize="1" noEditPoints="1" noAdjustHandles="1" noChangeArrowheads="1" noChangeShapeType="1"/>
          </p:cNvSpPr>
          <p:nvPr/>
        </p:nvSpPr>
        <p:spPr>
          <a:xfrm>
            <a:off x="2018608" y="2492896"/>
            <a:ext cx="681184" cy="144016"/>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D85BC61-1EAE-5742-6B1C-EF62F72FDB23}"/>
              </a:ext>
            </a:extLst>
          </p:cNvPr>
          <p:cNvSpPr>
            <a:spLocks noGrp="1" noRot="1" noMove="1" noResize="1" noEditPoints="1" noAdjustHandles="1" noChangeArrowheads="1" noChangeShapeType="1"/>
          </p:cNvSpPr>
          <p:nvPr/>
        </p:nvSpPr>
        <p:spPr>
          <a:xfrm>
            <a:off x="3045105" y="2564904"/>
            <a:ext cx="681184" cy="144016"/>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10F2140C-E9A8-B1FA-A9F9-B46139A263CE}"/>
              </a:ext>
            </a:extLst>
          </p:cNvPr>
          <p:cNvSpPr>
            <a:spLocks noGrp="1" noRot="1" noMove="1" noResize="1" noEditPoints="1" noAdjustHandles="1" noChangeArrowheads="1" noChangeShapeType="1"/>
          </p:cNvSpPr>
          <p:nvPr/>
        </p:nvSpPr>
        <p:spPr>
          <a:xfrm rot="152603">
            <a:off x="2193758" y="2012204"/>
            <a:ext cx="1735678" cy="209739"/>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EDD36B8E-0FE3-F7F6-B4B5-69793785EA9B}"/>
              </a:ext>
            </a:extLst>
          </p:cNvPr>
          <p:cNvSpPr/>
          <p:nvPr/>
        </p:nvSpPr>
        <p:spPr>
          <a:xfrm>
            <a:off x="2159871" y="2708920"/>
            <a:ext cx="681184" cy="144016"/>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aphicFrame>
        <p:nvGraphicFramePr>
          <p:cNvPr id="2" name="Objet 1">
            <a:extLst>
              <a:ext uri="{FF2B5EF4-FFF2-40B4-BE49-F238E27FC236}">
                <a16:creationId xmlns:a16="http://schemas.microsoft.com/office/drawing/2014/main" id="{7D954DB3-D504-CB96-503E-CAFFECFAE955}"/>
              </a:ext>
            </a:extLst>
          </p:cNvPr>
          <p:cNvGraphicFramePr>
            <a:graphicFrameLocks noGrp="1" noDrilldown="1" noChangeAspect="1" noMove="1" noResize="1"/>
          </p:cNvGraphicFramePr>
          <p:nvPr>
            <p:extLst>
              <p:ext uri="{D42A27DB-BD31-4B8C-83A1-F6EECF244321}">
                <p14:modId xmlns:p14="http://schemas.microsoft.com/office/powerpoint/2010/main" val="2598225365"/>
              </p:ext>
            </p:extLst>
          </p:nvPr>
        </p:nvGraphicFramePr>
        <p:xfrm>
          <a:off x="5152330" y="1268760"/>
          <a:ext cx="3236094" cy="4579546"/>
        </p:xfrm>
        <a:graphic>
          <a:graphicData uri="http://schemas.openxmlformats.org/presentationml/2006/ole">
            <mc:AlternateContent xmlns:mc="http://schemas.openxmlformats.org/markup-compatibility/2006">
              <mc:Choice xmlns:v="urn:schemas-microsoft-com:vml" Requires="v">
                <p:oleObj name="Acrobat Document" r:id="rId3" imgW="5667198" imgH="8020037" progId="Acrobat.Document.DC">
                  <p:embed/>
                </p:oleObj>
              </mc:Choice>
              <mc:Fallback>
                <p:oleObj name="Acrobat Document" r:id="rId3" imgW="5667198" imgH="8020037" progId="Acrobat.Document.DC">
                  <p:embed/>
                  <p:pic>
                    <p:nvPicPr>
                      <p:cNvPr id="2" name="Objet 1">
                        <a:extLst>
                          <a:ext uri="{FF2B5EF4-FFF2-40B4-BE49-F238E27FC236}">
                            <a16:creationId xmlns:a16="http://schemas.microsoft.com/office/drawing/2014/main" id="{7D954DB3-D504-CB96-503E-CAFFECFAE955}"/>
                          </a:ext>
                        </a:extLst>
                      </p:cNvPr>
                      <p:cNvPicPr/>
                      <p:nvPr/>
                    </p:nvPicPr>
                    <p:blipFill>
                      <a:blip r:embed="rId4"/>
                      <a:stretch>
                        <a:fillRect/>
                      </a:stretch>
                    </p:blipFill>
                    <p:spPr>
                      <a:xfrm>
                        <a:off x="5152330" y="1268760"/>
                        <a:ext cx="3236094" cy="457954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CD7A30A-8B56-EF47-ECEB-6EA08750D8CD}"/>
              </a:ext>
            </a:extLst>
          </p:cNvPr>
          <p:cNvSpPr>
            <a:spLocks noGrp="1" noRot="1" noMove="1" noResize="1" noEditPoints="1" noAdjustHandles="1" noChangeArrowheads="1" noChangeShapeType="1"/>
          </p:cNvSpPr>
          <p:nvPr/>
        </p:nvSpPr>
        <p:spPr>
          <a:xfrm>
            <a:off x="5652120" y="2117073"/>
            <a:ext cx="1656184" cy="1432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953163FF-9EDF-1BC5-D500-1572D90A3C3D}"/>
              </a:ext>
            </a:extLst>
          </p:cNvPr>
          <p:cNvSpPr>
            <a:spLocks noGrp="1" noRot="1" noMove="1" noResize="1" noEditPoints="1" noAdjustHandles="1" noChangeArrowheads="1" noChangeShapeType="1"/>
          </p:cNvSpPr>
          <p:nvPr/>
        </p:nvSpPr>
        <p:spPr>
          <a:xfrm>
            <a:off x="5674320" y="2675600"/>
            <a:ext cx="927720" cy="1432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44F2AEA-DF89-B494-E235-D668D32A12F4}"/>
              </a:ext>
            </a:extLst>
          </p:cNvPr>
          <p:cNvSpPr>
            <a:spLocks noGrp="1" noRot="1" noMove="1" noResize="1" noEditPoints="1" noAdjustHandles="1" noChangeArrowheads="1" noChangeShapeType="1"/>
          </p:cNvSpPr>
          <p:nvPr/>
        </p:nvSpPr>
        <p:spPr>
          <a:xfrm>
            <a:off x="7191164" y="2699422"/>
            <a:ext cx="927720" cy="1432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372ACC9-878B-D42C-EDC0-0FBE0D006A10}"/>
              </a:ext>
            </a:extLst>
          </p:cNvPr>
          <p:cNvSpPr>
            <a:spLocks noGrp="1" noRot="1" noMove="1" noResize="1" noEditPoints="1" noAdjustHandles="1" noChangeArrowheads="1" noChangeShapeType="1"/>
          </p:cNvSpPr>
          <p:nvPr/>
        </p:nvSpPr>
        <p:spPr>
          <a:xfrm>
            <a:off x="5364088" y="5229200"/>
            <a:ext cx="1440160" cy="1432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9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18</a:t>
            </a:fld>
            <a:endParaRPr lang="fr-FR"/>
          </a:p>
        </p:txBody>
      </p:sp>
      <p:sp>
        <p:nvSpPr>
          <p:cNvPr id="7" name="ZoneTexte 6">
            <a:extLst>
              <a:ext uri="{FF2B5EF4-FFF2-40B4-BE49-F238E27FC236}">
                <a16:creationId xmlns:a16="http://schemas.microsoft.com/office/drawing/2014/main" id="{E6D7E8D1-E263-5B0B-5A00-7BA104297C37}"/>
              </a:ext>
            </a:extLst>
          </p:cNvPr>
          <p:cNvSpPr txBox="1"/>
          <p:nvPr/>
        </p:nvSpPr>
        <p:spPr>
          <a:xfrm>
            <a:off x="1187624" y="692696"/>
            <a:ext cx="7200800" cy="461665"/>
          </a:xfrm>
          <a:prstGeom prst="rect">
            <a:avLst/>
          </a:prstGeom>
          <a:noFill/>
        </p:spPr>
        <p:txBody>
          <a:bodyPr wrap="square" rtlCol="0">
            <a:spAutoFit/>
          </a:bodyPr>
          <a:lstStyle/>
          <a:p>
            <a:r>
              <a:rPr lang="fr-FR" sz="2400" b="1" dirty="0">
                <a:solidFill>
                  <a:srgbClr val="0070C0"/>
                </a:solidFill>
              </a:rPr>
              <a:t>EXEMPLES DE CE QU’IL NE FAUT PAS FAIRE !</a:t>
            </a:r>
          </a:p>
        </p:txBody>
      </p:sp>
      <p:graphicFrame>
        <p:nvGraphicFramePr>
          <p:cNvPr id="2" name="Objet 1">
            <a:extLst>
              <a:ext uri="{FF2B5EF4-FFF2-40B4-BE49-F238E27FC236}">
                <a16:creationId xmlns:a16="http://schemas.microsoft.com/office/drawing/2014/main" id="{994A1D8C-4F3A-5DBA-7708-0BB01ACB4274}"/>
              </a:ext>
            </a:extLst>
          </p:cNvPr>
          <p:cNvGraphicFramePr>
            <a:graphicFrameLocks noGrp="1" noDrilldown="1" noChangeAspect="1" noMove="1" noResize="1"/>
          </p:cNvGraphicFramePr>
          <p:nvPr>
            <p:extLst>
              <p:ext uri="{D42A27DB-BD31-4B8C-83A1-F6EECF244321}">
                <p14:modId xmlns:p14="http://schemas.microsoft.com/office/powerpoint/2010/main" val="355756224"/>
              </p:ext>
            </p:extLst>
          </p:nvPr>
        </p:nvGraphicFramePr>
        <p:xfrm>
          <a:off x="897426" y="1216970"/>
          <a:ext cx="3663633" cy="5184576"/>
        </p:xfrm>
        <a:graphic>
          <a:graphicData uri="http://schemas.openxmlformats.org/presentationml/2006/ole">
            <mc:AlternateContent xmlns:mc="http://schemas.openxmlformats.org/markup-compatibility/2006">
              <mc:Choice xmlns:v="urn:schemas-microsoft-com:vml" Requires="v">
                <p:oleObj name="Acrobat Document" r:id="rId2" imgW="5667198" imgH="8020037" progId="Acrobat.Document.DC">
                  <p:embed/>
                </p:oleObj>
              </mc:Choice>
              <mc:Fallback>
                <p:oleObj name="Acrobat Document" r:id="rId2" imgW="5667198" imgH="8020037" progId="Acrobat.Document.DC">
                  <p:embed/>
                  <p:pic>
                    <p:nvPicPr>
                      <p:cNvPr id="2" name="Objet 1">
                        <a:extLst>
                          <a:ext uri="{FF2B5EF4-FFF2-40B4-BE49-F238E27FC236}">
                            <a16:creationId xmlns:a16="http://schemas.microsoft.com/office/drawing/2014/main" id="{994A1D8C-4F3A-5DBA-7708-0BB01ACB4274}"/>
                          </a:ext>
                        </a:extLst>
                      </p:cNvPr>
                      <p:cNvPicPr/>
                      <p:nvPr/>
                    </p:nvPicPr>
                    <p:blipFill>
                      <a:blip r:embed="rId3"/>
                      <a:stretch>
                        <a:fillRect/>
                      </a:stretch>
                    </p:blipFill>
                    <p:spPr>
                      <a:xfrm>
                        <a:off x="897426" y="1216970"/>
                        <a:ext cx="3663633" cy="5184576"/>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CAF33E37-4BD6-96DB-B297-D30318FA46F1}"/>
              </a:ext>
            </a:extLst>
          </p:cNvPr>
          <p:cNvPicPr>
            <a:picLocks noChangeAspect="1"/>
          </p:cNvPicPr>
          <p:nvPr/>
        </p:nvPicPr>
        <p:blipFill rotWithShape="1">
          <a:blip r:embed="rId4"/>
          <a:srcRect l="4326" t="16401" r="64962" b="6994"/>
          <a:stretch/>
        </p:blipFill>
        <p:spPr>
          <a:xfrm>
            <a:off x="4716016" y="1342621"/>
            <a:ext cx="3425367" cy="4805985"/>
          </a:xfrm>
          <a:prstGeom prst="rect">
            <a:avLst/>
          </a:prstGeom>
        </p:spPr>
      </p:pic>
      <p:sp>
        <p:nvSpPr>
          <p:cNvPr id="15" name="Rectangle 14">
            <a:extLst>
              <a:ext uri="{FF2B5EF4-FFF2-40B4-BE49-F238E27FC236}">
                <a16:creationId xmlns:a16="http://schemas.microsoft.com/office/drawing/2014/main" id="{E567D879-DB96-EDD0-6C61-DD0BA2EA37AB}"/>
              </a:ext>
            </a:extLst>
          </p:cNvPr>
          <p:cNvSpPr>
            <a:spLocks noGrp="1" noRot="1" noMove="1" noResize="1" noEditPoints="1" noAdjustHandles="1" noChangeArrowheads="1" noChangeShapeType="1"/>
          </p:cNvSpPr>
          <p:nvPr/>
        </p:nvSpPr>
        <p:spPr>
          <a:xfrm>
            <a:off x="2195736" y="1404842"/>
            <a:ext cx="288032" cy="142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42C0B82-E684-B7AB-293F-853C2E9DEE4F}"/>
              </a:ext>
            </a:extLst>
          </p:cNvPr>
          <p:cNvSpPr>
            <a:spLocks noGrp="1" noRot="1" noMove="1" noResize="1" noEditPoints="1" noAdjustHandles="1" noChangeArrowheads="1" noChangeShapeType="1"/>
          </p:cNvSpPr>
          <p:nvPr/>
        </p:nvSpPr>
        <p:spPr>
          <a:xfrm>
            <a:off x="1835696" y="2132856"/>
            <a:ext cx="2448272" cy="1421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8EC9BB5-453D-2681-185F-E5CB8B198FF1}"/>
              </a:ext>
            </a:extLst>
          </p:cNvPr>
          <p:cNvSpPr>
            <a:spLocks noGrp="1" noRot="1" noMove="1" noResize="1" noEditPoints="1" noAdjustHandles="1" noChangeArrowheads="1" noChangeShapeType="1"/>
          </p:cNvSpPr>
          <p:nvPr/>
        </p:nvSpPr>
        <p:spPr>
          <a:xfrm>
            <a:off x="1558605" y="2319983"/>
            <a:ext cx="495672" cy="1776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4E076B9-342F-0324-3FB5-5C43BB29B333}"/>
              </a:ext>
            </a:extLst>
          </p:cNvPr>
          <p:cNvSpPr>
            <a:spLocks noGrp="1" noRot="1" noMove="1" noResize="1" noEditPoints="1" noAdjustHandles="1" noChangeArrowheads="1" noChangeShapeType="1"/>
          </p:cNvSpPr>
          <p:nvPr/>
        </p:nvSpPr>
        <p:spPr>
          <a:xfrm>
            <a:off x="3275856" y="2319983"/>
            <a:ext cx="495672" cy="1776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107FFAFE-F45F-1050-4F67-F491A8F645EC}"/>
              </a:ext>
            </a:extLst>
          </p:cNvPr>
          <p:cNvSpPr>
            <a:spLocks noGrp="1" noRot="1" noMove="1" noResize="1" noEditPoints="1" noAdjustHandles="1" noChangeArrowheads="1" noChangeShapeType="1"/>
          </p:cNvSpPr>
          <p:nvPr/>
        </p:nvSpPr>
        <p:spPr>
          <a:xfrm>
            <a:off x="2417230" y="2382845"/>
            <a:ext cx="495672" cy="326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7055853-5A2C-EAA2-08BF-014C9884415D}"/>
              </a:ext>
            </a:extLst>
          </p:cNvPr>
          <p:cNvSpPr>
            <a:spLocks noGrp="1" noRot="1" noMove="1" noResize="1" noEditPoints="1" noAdjustHandles="1" noChangeArrowheads="1" noChangeShapeType="1"/>
          </p:cNvSpPr>
          <p:nvPr/>
        </p:nvSpPr>
        <p:spPr>
          <a:xfrm>
            <a:off x="1558604" y="5477993"/>
            <a:ext cx="2149299" cy="2552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9AD75BA-4BCE-B5C7-EF84-2529DD749B3E}"/>
              </a:ext>
            </a:extLst>
          </p:cNvPr>
          <p:cNvSpPr/>
          <p:nvPr/>
        </p:nvSpPr>
        <p:spPr>
          <a:xfrm>
            <a:off x="4932040" y="5387747"/>
            <a:ext cx="1296144" cy="1276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1490321D-DE3F-8069-C30A-D979A1CCF49C}"/>
              </a:ext>
            </a:extLst>
          </p:cNvPr>
          <p:cNvSpPr/>
          <p:nvPr/>
        </p:nvSpPr>
        <p:spPr>
          <a:xfrm>
            <a:off x="6228184" y="5254389"/>
            <a:ext cx="1296144"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EA276507-3B37-D602-F474-B8DDA057FEB9}"/>
              </a:ext>
            </a:extLst>
          </p:cNvPr>
          <p:cNvSpPr>
            <a:spLocks noGrp="1" noRot="1" noMove="1" noResize="1" noEditPoints="1" noAdjustHandles="1" noChangeArrowheads="1" noChangeShapeType="1"/>
          </p:cNvSpPr>
          <p:nvPr/>
        </p:nvSpPr>
        <p:spPr>
          <a:xfrm>
            <a:off x="2048132" y="2000756"/>
            <a:ext cx="495672" cy="1776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767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19</a:t>
            </a:fld>
            <a:endParaRPr lang="fr-FR"/>
          </a:p>
        </p:txBody>
      </p:sp>
      <p:sp>
        <p:nvSpPr>
          <p:cNvPr id="6" name="ZoneTexte 5">
            <a:extLst>
              <a:ext uri="{FF2B5EF4-FFF2-40B4-BE49-F238E27FC236}">
                <a16:creationId xmlns:a16="http://schemas.microsoft.com/office/drawing/2014/main" id="{6C0E3726-D252-F695-A8AC-09788CBC4C42}"/>
              </a:ext>
            </a:extLst>
          </p:cNvPr>
          <p:cNvSpPr txBox="1"/>
          <p:nvPr/>
        </p:nvSpPr>
        <p:spPr>
          <a:xfrm>
            <a:off x="1187624" y="620688"/>
            <a:ext cx="5653136" cy="830997"/>
          </a:xfrm>
          <a:prstGeom prst="rect">
            <a:avLst/>
          </a:prstGeom>
          <a:noFill/>
        </p:spPr>
        <p:txBody>
          <a:bodyPr wrap="square" rtlCol="0">
            <a:spAutoFit/>
          </a:bodyPr>
          <a:lstStyle/>
          <a:p>
            <a:r>
              <a:rPr lang="fr-FR" sz="2400" b="1" dirty="0">
                <a:solidFill>
                  <a:srgbClr val="0070C0"/>
                </a:solidFill>
              </a:rPr>
              <a:t>VI - VÉRIFICATION DES LICENCES</a:t>
            </a:r>
          </a:p>
          <a:p>
            <a:endParaRPr lang="fr-FR" sz="2400" b="1" dirty="0">
              <a:solidFill>
                <a:srgbClr val="0070C0"/>
              </a:solidFill>
            </a:endParaRPr>
          </a:p>
        </p:txBody>
      </p:sp>
      <p:sp>
        <p:nvSpPr>
          <p:cNvPr id="3" name="ZoneTexte 2">
            <a:extLst>
              <a:ext uri="{FF2B5EF4-FFF2-40B4-BE49-F238E27FC236}">
                <a16:creationId xmlns:a16="http://schemas.microsoft.com/office/drawing/2014/main" id="{47E89A8B-CFD6-BF8E-FBC2-DB8C0D38F05C}"/>
              </a:ext>
            </a:extLst>
          </p:cNvPr>
          <p:cNvSpPr txBox="1"/>
          <p:nvPr/>
        </p:nvSpPr>
        <p:spPr>
          <a:xfrm>
            <a:off x="971600" y="1167211"/>
            <a:ext cx="7678216" cy="2862322"/>
          </a:xfrm>
          <a:prstGeom prst="rect">
            <a:avLst/>
          </a:prstGeom>
          <a:noFill/>
        </p:spPr>
        <p:txBody>
          <a:bodyPr wrap="square" rtlCol="0">
            <a:spAutoFit/>
          </a:bodyPr>
          <a:lstStyle/>
          <a:p>
            <a:pPr marL="285750" indent="-285750" algn="just">
              <a:buFont typeface="Arial" panose="020B0604020202020204" pitchFamily="34" charset="0"/>
              <a:buChar char="•"/>
            </a:pPr>
            <a:r>
              <a:rPr lang="fr-FR" sz="1600" b="1" dirty="0">
                <a:solidFill>
                  <a:srgbClr val="002060"/>
                </a:solidFill>
                <a:latin typeface="Arial" pitchFamily="34" charset="0"/>
                <a:cs typeface="Arial" pitchFamily="34" charset="0"/>
              </a:rPr>
              <a:t>La vérification des licences doit être effectuée avant chaque rencontre.</a:t>
            </a:r>
          </a:p>
          <a:p>
            <a:pPr algn="just"/>
            <a:endParaRPr lang="fr-FR" sz="1600" b="1" dirty="0">
              <a:solidFill>
                <a:srgbClr val="002060"/>
              </a:solidFill>
              <a:latin typeface="Arial" pitchFamily="34" charset="0"/>
              <a:cs typeface="Arial" pitchFamily="34" charset="0"/>
            </a:endParaRPr>
          </a:p>
          <a:p>
            <a:pPr marL="285750" indent="-285750" algn="just">
              <a:buFont typeface="Arial" panose="020B0604020202020204" pitchFamily="34" charset="0"/>
              <a:buChar char="•"/>
            </a:pPr>
            <a:r>
              <a:rPr lang="fr-FR" sz="1600" b="1" dirty="0">
                <a:solidFill>
                  <a:srgbClr val="002060"/>
                </a:solidFill>
                <a:latin typeface="Arial" pitchFamily="34" charset="0"/>
                <a:cs typeface="Arial" pitchFamily="34" charset="0"/>
              </a:rPr>
              <a:t>En fonction du niveau de la rencontre les formalités administratives sont différentes.</a:t>
            </a:r>
          </a:p>
          <a:p>
            <a:pPr algn="just"/>
            <a:endParaRPr lang="fr-FR" sz="1600" b="1" dirty="0">
              <a:solidFill>
                <a:srgbClr val="002060"/>
              </a:solidFill>
              <a:latin typeface="Arial" pitchFamily="34" charset="0"/>
              <a:cs typeface="Arial" pitchFamily="34" charset="0"/>
            </a:endParaRPr>
          </a:p>
          <a:p>
            <a:pPr marL="285750" indent="-285750" algn="just">
              <a:buFont typeface="Arial" panose="020B0604020202020204" pitchFamily="34" charset="0"/>
              <a:buChar char="•"/>
            </a:pPr>
            <a:r>
              <a:rPr lang="fr-FR" sz="1600" b="1" dirty="0">
                <a:solidFill>
                  <a:srgbClr val="002060"/>
                </a:solidFill>
                <a:latin typeface="Arial" pitchFamily="34" charset="0"/>
                <a:cs typeface="Arial" pitchFamily="34" charset="0"/>
              </a:rPr>
              <a:t>Le plus important est que chaque personne participant à une rencontre doit être en capacité de justifier son identité.</a:t>
            </a:r>
          </a:p>
          <a:p>
            <a:pPr marL="285750" indent="-285750" algn="just">
              <a:buFont typeface="Arial" panose="020B0604020202020204" pitchFamily="34" charset="0"/>
              <a:buChar char="•"/>
            </a:pPr>
            <a:endParaRPr lang="fr-FR" sz="1600" b="1" dirty="0">
              <a:solidFill>
                <a:srgbClr val="002060"/>
              </a:solidFill>
              <a:latin typeface="Arial" pitchFamily="34" charset="0"/>
              <a:cs typeface="Arial" pitchFamily="34" charset="0"/>
            </a:endParaRPr>
          </a:p>
          <a:p>
            <a:pPr marL="285750" indent="-285750" algn="just">
              <a:buFont typeface="Arial" panose="020B0604020202020204" pitchFamily="34" charset="0"/>
              <a:buChar char="•"/>
            </a:pPr>
            <a:r>
              <a:rPr lang="fr-FR" sz="1600" b="1" dirty="0">
                <a:solidFill>
                  <a:srgbClr val="002060"/>
                </a:solidFill>
                <a:latin typeface="Arial" pitchFamily="34" charset="0"/>
                <a:cs typeface="Arial" pitchFamily="34" charset="0"/>
              </a:rPr>
              <a:t>La feuille événement est officielle, pas besoin demander la licence en plus</a:t>
            </a:r>
          </a:p>
          <a:p>
            <a:pPr marL="0" marR="0" indent="0" algn="l">
              <a:spcBef>
                <a:spcPts val="0"/>
              </a:spcBef>
              <a:spcAft>
                <a:spcPts val="0"/>
              </a:spcAft>
            </a:pPr>
            <a:r>
              <a:rPr lang="fr-FR" sz="1800" kern="1400" dirty="0">
                <a:ln>
                  <a:noFill/>
                </a:ln>
                <a:solidFill>
                  <a:srgbClr val="000000"/>
                </a:solidFill>
                <a:effectLst/>
                <a:latin typeface="Times New Roman" panose="02020603050405020304" pitchFamily="18" charset="0"/>
              </a:rPr>
              <a:t> </a:t>
            </a:r>
          </a:p>
          <a:p>
            <a:endParaRPr lang="fr-FR" dirty="0"/>
          </a:p>
        </p:txBody>
      </p:sp>
      <p:pic>
        <p:nvPicPr>
          <p:cNvPr id="7" name="Image 6">
            <a:extLst>
              <a:ext uri="{FF2B5EF4-FFF2-40B4-BE49-F238E27FC236}">
                <a16:creationId xmlns:a16="http://schemas.microsoft.com/office/drawing/2014/main" id="{3B158730-FE58-B18B-AD16-3C3212455584}"/>
              </a:ext>
            </a:extLst>
          </p:cNvPr>
          <p:cNvPicPr>
            <a:picLocks noChangeAspect="1"/>
          </p:cNvPicPr>
          <p:nvPr/>
        </p:nvPicPr>
        <p:blipFill>
          <a:blip r:embed="rId2"/>
          <a:stretch>
            <a:fillRect/>
          </a:stretch>
        </p:blipFill>
        <p:spPr>
          <a:xfrm>
            <a:off x="2783013" y="3694755"/>
            <a:ext cx="3805211" cy="2691658"/>
          </a:xfrm>
          <a:prstGeom prst="rect">
            <a:avLst/>
          </a:prstGeom>
        </p:spPr>
      </p:pic>
    </p:spTree>
    <p:extLst>
      <p:ext uri="{BB962C8B-B14F-4D97-AF65-F5344CB8AC3E}">
        <p14:creationId xmlns:p14="http://schemas.microsoft.com/office/powerpoint/2010/main" val="93027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EF79F99-5E7E-457A-851D-CDC293C977BA}"/>
              </a:ext>
            </a:extLst>
          </p:cNvPr>
          <p:cNvSpPr>
            <a:spLocks noGrp="1"/>
          </p:cNvSpPr>
          <p:nvPr>
            <p:ph type="sldNum" sz="quarter" idx="12"/>
          </p:nvPr>
        </p:nvSpPr>
        <p:spPr/>
        <p:txBody>
          <a:bodyPr/>
          <a:lstStyle/>
          <a:p>
            <a:fld id="{1F739CE9-AD7D-4927-810C-1147F6D5D6F1}" type="slidenum">
              <a:rPr lang="fr-FR" smtClean="0"/>
              <a:pPr/>
              <a:t>2</a:t>
            </a:fld>
            <a:endParaRPr lang="fr-FR" dirty="0"/>
          </a:p>
        </p:txBody>
      </p:sp>
      <p:sp>
        <p:nvSpPr>
          <p:cNvPr id="8" name="Titre 1">
            <a:extLst>
              <a:ext uri="{FF2B5EF4-FFF2-40B4-BE49-F238E27FC236}">
                <a16:creationId xmlns:a16="http://schemas.microsoft.com/office/drawing/2014/main" id="{E86F78EA-135C-85A5-147D-C598B27E68C6}"/>
              </a:ext>
            </a:extLst>
          </p:cNvPr>
          <p:cNvSpPr txBox="1">
            <a:spLocks/>
          </p:cNvSpPr>
          <p:nvPr/>
        </p:nvSpPr>
        <p:spPr>
          <a:xfrm>
            <a:off x="1259632" y="498908"/>
            <a:ext cx="7560840" cy="93610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rgbClr val="12598A"/>
                </a:solidFill>
                <a:latin typeface="+mj-lt"/>
                <a:ea typeface="+mj-ea"/>
                <a:cs typeface="+mj-cs"/>
              </a:defRPr>
            </a:lvl1pPr>
          </a:lstStyle>
          <a:p>
            <a:r>
              <a:rPr lang="fr-FR" altLang="fr-FR" b="1" dirty="0">
                <a:solidFill>
                  <a:srgbClr val="0070C0"/>
                </a:solidFill>
                <a:latin typeface="Arial"/>
              </a:rPr>
              <a:t>ORDRE DU JOUR</a:t>
            </a:r>
          </a:p>
        </p:txBody>
      </p:sp>
      <p:sp>
        <p:nvSpPr>
          <p:cNvPr id="10" name="Espace réservé du contenu 2">
            <a:extLst>
              <a:ext uri="{FF2B5EF4-FFF2-40B4-BE49-F238E27FC236}">
                <a16:creationId xmlns:a16="http://schemas.microsoft.com/office/drawing/2014/main" id="{96279CBB-2336-8B7A-B0A5-C64F88732493}"/>
              </a:ext>
            </a:extLst>
          </p:cNvPr>
          <p:cNvSpPr txBox="1">
            <a:spLocks/>
          </p:cNvSpPr>
          <p:nvPr/>
        </p:nvSpPr>
        <p:spPr>
          <a:xfrm>
            <a:off x="611560" y="1556792"/>
            <a:ext cx="8366836" cy="4104456"/>
          </a:xfrm>
          <a:prstGeom prst="rect">
            <a:avLst/>
          </a:prstGeom>
        </p:spPr>
        <p:txBody>
          <a:bodyPr vert="horz" lIns="91440" tIns="45720" rIns="91440" bIns="45720" rtlCol="0">
            <a:noAutofit/>
          </a:bodyPr>
          <a:lstStyle>
            <a:lvl1pPr marL="0" indent="0" algn="l" defTabSz="685800" rtl="0" eaLnBrk="1" latinLnBrk="0" hangingPunct="1">
              <a:spcBef>
                <a:spcPct val="20000"/>
              </a:spcBef>
              <a:buFontTx/>
              <a:buNone/>
              <a:defRPr sz="2400" b="1" i="0" kern="1200" baseline="0">
                <a:solidFill>
                  <a:schemeClr val="tx1">
                    <a:tint val="75000"/>
                  </a:schemeClr>
                </a:solidFill>
                <a:latin typeface="+mj-lt"/>
                <a:ea typeface="+mn-ea"/>
                <a:cs typeface="Arial" pitchFamily="34" charset="0"/>
              </a:defRPr>
            </a:lvl1pPr>
            <a:lvl2pPr marL="342900" indent="0" algn="ctr" defTabSz="685800" rtl="0" eaLnBrk="1" latinLnBrk="0" hangingPunct="1">
              <a:spcBef>
                <a:spcPct val="20000"/>
              </a:spcBef>
              <a:buFontTx/>
              <a:buNone/>
              <a:defRPr sz="1350" b="1" kern="1200" baseline="0">
                <a:solidFill>
                  <a:schemeClr val="tx1">
                    <a:tint val="75000"/>
                  </a:schemeClr>
                </a:solidFill>
                <a:latin typeface="+mj-lt"/>
                <a:ea typeface="+mn-ea"/>
                <a:cs typeface="+mn-cs"/>
              </a:defRPr>
            </a:lvl2pPr>
            <a:lvl3pPr marL="685800" indent="0" algn="ctr" defTabSz="685800" rtl="0" eaLnBrk="1" latinLnBrk="0" hangingPunct="1">
              <a:spcBef>
                <a:spcPct val="20000"/>
              </a:spcBef>
              <a:buFontTx/>
              <a:buNone/>
              <a:defRPr sz="15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Tx/>
              <a:buNone/>
              <a:defRPr sz="135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Tx/>
              <a:buNone/>
              <a:defRPr sz="12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marL="636588" lvl="5" algn="l">
              <a:lnSpc>
                <a:spcPct val="150000"/>
              </a:lnSpc>
              <a:defRPr/>
            </a:pPr>
            <a:r>
              <a:rPr lang="fr-FR" b="1" dirty="0">
                <a:solidFill>
                  <a:srgbClr val="002060"/>
                </a:solidFill>
                <a:cs typeface="Calibri"/>
              </a:rPr>
              <a:t>I – POINT INFORMATIONS</a:t>
            </a:r>
          </a:p>
          <a:p>
            <a:pPr marL="636588" lvl="5" algn="l">
              <a:lnSpc>
                <a:spcPct val="150000"/>
              </a:lnSpc>
              <a:defRPr/>
            </a:pPr>
            <a:r>
              <a:rPr lang="fr-FR" b="1" dirty="0">
                <a:solidFill>
                  <a:srgbClr val="002060"/>
                </a:solidFill>
                <a:cs typeface="Calibri"/>
              </a:rPr>
              <a:t>II – FORMATION ARBITRES 2024-2025</a:t>
            </a:r>
          </a:p>
          <a:p>
            <a:pPr marL="636588" lvl="5" algn="l">
              <a:lnSpc>
                <a:spcPct val="150000"/>
              </a:lnSpc>
              <a:defRPr/>
            </a:pPr>
            <a:r>
              <a:rPr lang="fr-FR" b="1" dirty="0">
                <a:solidFill>
                  <a:srgbClr val="002060"/>
                </a:solidFill>
                <a:cs typeface="Calibri"/>
              </a:rPr>
              <a:t>III – DESIGNATIONS</a:t>
            </a:r>
          </a:p>
          <a:p>
            <a:pPr marL="636588" lvl="5" algn="l">
              <a:lnSpc>
                <a:spcPct val="150000"/>
              </a:lnSpc>
              <a:defRPr/>
            </a:pPr>
            <a:r>
              <a:rPr lang="fr-FR" b="1" dirty="0">
                <a:solidFill>
                  <a:srgbClr val="002060"/>
                </a:solidFill>
                <a:cs typeface="Calibri"/>
              </a:rPr>
              <a:t>IV – ARRIVEE AU MATCH</a:t>
            </a:r>
          </a:p>
          <a:p>
            <a:pPr marL="636588" lvl="5" algn="l">
              <a:lnSpc>
                <a:spcPct val="150000"/>
              </a:lnSpc>
              <a:defRPr/>
            </a:pPr>
            <a:r>
              <a:rPr lang="fr-FR" b="1" dirty="0">
                <a:solidFill>
                  <a:srgbClr val="002060"/>
                </a:solidFill>
                <a:cs typeface="Calibri"/>
              </a:rPr>
              <a:t>V – FEUILLE DE MATCH</a:t>
            </a:r>
          </a:p>
          <a:p>
            <a:pPr marL="636588" lvl="5" algn="l">
              <a:lnSpc>
                <a:spcPct val="150000"/>
              </a:lnSpc>
              <a:defRPr/>
            </a:pPr>
            <a:r>
              <a:rPr lang="fr-FR" b="1" dirty="0">
                <a:solidFill>
                  <a:srgbClr val="002060"/>
                </a:solidFill>
                <a:cs typeface="Calibri"/>
              </a:rPr>
              <a:t>VI – VERIFICATION DES LICENCE</a:t>
            </a:r>
          </a:p>
          <a:p>
            <a:pPr marL="636588" lvl="5" algn="l">
              <a:lnSpc>
                <a:spcPct val="150000"/>
              </a:lnSpc>
              <a:defRPr/>
            </a:pPr>
            <a:r>
              <a:rPr lang="fr-FR" b="1" dirty="0">
                <a:solidFill>
                  <a:srgbClr val="002060"/>
                </a:solidFill>
                <a:cs typeface="Calibri"/>
              </a:rPr>
              <a:t>VII – RESULTAT FEUILLE DE MATCH</a:t>
            </a:r>
          </a:p>
          <a:p>
            <a:pPr marL="636588" lvl="5" algn="l">
              <a:lnSpc>
                <a:spcPct val="150000"/>
              </a:lnSpc>
              <a:defRPr/>
            </a:pPr>
            <a:r>
              <a:rPr lang="fr-FR" b="1" dirty="0">
                <a:solidFill>
                  <a:srgbClr val="002060"/>
                </a:solidFill>
                <a:cs typeface="Calibri"/>
              </a:rPr>
              <a:t>VIII – INDEMNISATION DES RENCONTRES</a:t>
            </a:r>
          </a:p>
          <a:p>
            <a:pPr marL="636588" lvl="5" algn="l">
              <a:lnSpc>
                <a:spcPct val="150000"/>
              </a:lnSpc>
              <a:defRPr/>
            </a:pPr>
            <a:r>
              <a:rPr lang="fr-FR" b="1" dirty="0">
                <a:solidFill>
                  <a:srgbClr val="002060"/>
                </a:solidFill>
                <a:cs typeface="Calibri"/>
              </a:rPr>
              <a:t>IX – REGLEMENTS PARTICULIERS PAR SPORT</a:t>
            </a:r>
          </a:p>
          <a:p>
            <a:pPr marL="636588" lvl="5" algn="l">
              <a:lnSpc>
                <a:spcPct val="150000"/>
              </a:lnSpc>
              <a:defRPr/>
            </a:pPr>
            <a:endParaRPr lang="fr-FR" dirty="0">
              <a:solidFill>
                <a:srgbClr val="002060"/>
              </a:solidFill>
              <a:cs typeface="Calibri"/>
            </a:endParaRPr>
          </a:p>
          <a:p>
            <a:pPr lvl="3" algn="l">
              <a:buFontTx/>
              <a:buChar char="-"/>
              <a:defRPr/>
            </a:pPr>
            <a:endParaRPr lang="fr-FR" sz="800" dirty="0">
              <a:solidFill>
                <a:srgbClr val="002060"/>
              </a:solidFill>
              <a:cs typeface="Calibri"/>
            </a:endParaRPr>
          </a:p>
        </p:txBody>
      </p:sp>
    </p:spTree>
    <p:extLst>
      <p:ext uri="{BB962C8B-B14F-4D97-AF65-F5344CB8AC3E}">
        <p14:creationId xmlns:p14="http://schemas.microsoft.com/office/powerpoint/2010/main" val="372321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7CD54EC-06A4-45B3-A066-F1D0FC63FB90}"/>
              </a:ext>
            </a:extLst>
          </p:cNvPr>
          <p:cNvSpPr>
            <a:spLocks noGrp="1"/>
          </p:cNvSpPr>
          <p:nvPr>
            <p:ph type="sldNum" sz="quarter" idx="12"/>
          </p:nvPr>
        </p:nvSpPr>
        <p:spPr/>
        <p:txBody>
          <a:bodyPr/>
          <a:lstStyle/>
          <a:p>
            <a:fld id="{1F739CE9-AD7D-4927-810C-1147F6D5D6F1}" type="slidenum">
              <a:rPr lang="fr-FR" smtClean="0"/>
              <a:pPr/>
              <a:t>20</a:t>
            </a:fld>
            <a:endParaRPr lang="fr-FR"/>
          </a:p>
        </p:txBody>
      </p:sp>
      <p:sp>
        <p:nvSpPr>
          <p:cNvPr id="9" name="ZoneTexte 8">
            <a:extLst>
              <a:ext uri="{FF2B5EF4-FFF2-40B4-BE49-F238E27FC236}">
                <a16:creationId xmlns:a16="http://schemas.microsoft.com/office/drawing/2014/main" id="{26C1B900-10D6-F60F-F108-C3BE7A1A9A4C}"/>
              </a:ext>
            </a:extLst>
          </p:cNvPr>
          <p:cNvSpPr txBox="1"/>
          <p:nvPr/>
        </p:nvSpPr>
        <p:spPr>
          <a:xfrm>
            <a:off x="1187624" y="447055"/>
            <a:ext cx="5976664" cy="461665"/>
          </a:xfrm>
          <a:prstGeom prst="rect">
            <a:avLst/>
          </a:prstGeom>
          <a:noFill/>
        </p:spPr>
        <p:txBody>
          <a:bodyPr wrap="square" rtlCol="0">
            <a:spAutoFit/>
          </a:bodyPr>
          <a:lstStyle/>
          <a:p>
            <a:r>
              <a:rPr lang="fr-FR" sz="2400" b="1" dirty="0">
                <a:solidFill>
                  <a:srgbClr val="0070C0"/>
                </a:solidFill>
              </a:rPr>
              <a:t>VII - RÉSULTAT ET FEUILLE DE MATCH</a:t>
            </a:r>
          </a:p>
        </p:txBody>
      </p:sp>
      <p:sp>
        <p:nvSpPr>
          <p:cNvPr id="11" name="ZoneTexte 10">
            <a:extLst>
              <a:ext uri="{FF2B5EF4-FFF2-40B4-BE49-F238E27FC236}">
                <a16:creationId xmlns:a16="http://schemas.microsoft.com/office/drawing/2014/main" id="{09B53560-47F7-D31E-6804-898996CE7104}"/>
              </a:ext>
            </a:extLst>
          </p:cNvPr>
          <p:cNvSpPr txBox="1"/>
          <p:nvPr/>
        </p:nvSpPr>
        <p:spPr>
          <a:xfrm>
            <a:off x="899592" y="908720"/>
            <a:ext cx="7983760" cy="6001643"/>
          </a:xfrm>
          <a:prstGeom prst="rect">
            <a:avLst/>
          </a:prstGeom>
          <a:noFill/>
        </p:spPr>
        <p:txBody>
          <a:bodyPr wrap="square">
            <a:spAutoFit/>
          </a:bodyPr>
          <a:lstStyle/>
          <a:p>
            <a:pPr marL="0" marR="0" indent="0" algn="just">
              <a:spcBef>
                <a:spcPts val="0"/>
              </a:spcBef>
              <a:spcAft>
                <a:spcPts val="0"/>
              </a:spcAft>
            </a:pPr>
            <a:r>
              <a:rPr lang="fr-FR" sz="1600" b="1" dirty="0">
                <a:solidFill>
                  <a:srgbClr val="FF0000"/>
                </a:solidFill>
                <a:latin typeface="Arial" pitchFamily="34" charset="0"/>
                <a:cs typeface="Arial" pitchFamily="34" charset="0"/>
              </a:rPr>
              <a:t>Incident en cours de match</a:t>
            </a:r>
            <a:r>
              <a:rPr lang="fr-FR" sz="1600" b="1" dirty="0">
                <a:solidFill>
                  <a:srgbClr val="002060"/>
                </a:solidFill>
                <a:latin typeface="Arial" pitchFamily="34" charset="0"/>
                <a:cs typeface="Arial" pitchFamily="34" charset="0"/>
              </a:rPr>
              <a:t> </a:t>
            </a:r>
          </a:p>
          <a:p>
            <a:pPr marL="0" marR="0" indent="0" algn="just">
              <a:spcBef>
                <a:spcPts val="0"/>
              </a:spcBef>
              <a:spcAft>
                <a:spcPts val="0"/>
              </a:spcAft>
            </a:pPr>
            <a:r>
              <a:rPr lang="fr-FR" sz="1600" b="1" dirty="0">
                <a:solidFill>
                  <a:srgbClr val="002060"/>
                </a:solidFill>
                <a:latin typeface="Arial" pitchFamily="34" charset="0"/>
                <a:cs typeface="Arial" pitchFamily="34" charset="0"/>
              </a:rPr>
              <a:t>En cas d’incident durant la rencontre (expulsion, blessure…) et ce peu importe le niveau de la rencontre, l’arbitre gardera la feuille de match et la transmettra avant le lundi accompagnée d’un rapport à la Ligue Auvergne Rhône-Alpes du Sport Universitaire par courrier ou directement au bureau.</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just">
              <a:spcBef>
                <a:spcPts val="0"/>
              </a:spcBef>
              <a:spcAft>
                <a:spcPts val="0"/>
              </a:spcAft>
            </a:pPr>
            <a:r>
              <a:rPr lang="fr-FR" sz="1600" b="1" dirty="0">
                <a:solidFill>
                  <a:srgbClr val="FF0000"/>
                </a:solidFill>
                <a:latin typeface="Arial" pitchFamily="34" charset="0"/>
                <a:cs typeface="Arial" pitchFamily="34" charset="0"/>
              </a:rPr>
              <a:t>Matchs académiques</a:t>
            </a: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r>
              <a:rPr lang="fr-FR" sz="1600" b="1" dirty="0">
                <a:solidFill>
                  <a:srgbClr val="002060"/>
                </a:solidFill>
                <a:latin typeface="Arial" pitchFamily="34" charset="0"/>
                <a:cs typeface="Arial" pitchFamily="34" charset="0"/>
              </a:rPr>
              <a:t>- La feuille de match est à remettre à l’équipe gagnante.</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just">
              <a:spcBef>
                <a:spcPts val="0"/>
              </a:spcBef>
              <a:spcAft>
                <a:spcPts val="0"/>
              </a:spcAft>
            </a:pPr>
            <a:r>
              <a:rPr lang="fr-FR" sz="1600" b="1" dirty="0">
                <a:solidFill>
                  <a:srgbClr val="002060"/>
                </a:solidFill>
                <a:latin typeface="Arial" pitchFamily="34" charset="0"/>
                <a:cs typeface="Arial" pitchFamily="34" charset="0"/>
              </a:rPr>
              <a:t>- Le résultat est à envoyer par mail le soir ou le lendemain au plus tard en précisant le sport, la poule, les équipes et le score à :</a:t>
            </a:r>
          </a:p>
          <a:p>
            <a:pPr marL="0" marR="0" indent="0" algn="just">
              <a:spcBef>
                <a:spcPts val="0"/>
              </a:spcBef>
              <a:spcAft>
                <a:spcPts val="0"/>
              </a:spcAft>
            </a:pPr>
            <a:r>
              <a:rPr lang="fr-FR" sz="1600" b="1" dirty="0">
                <a:solidFill>
                  <a:srgbClr val="002060"/>
                </a:solidFill>
                <a:latin typeface="Arial" pitchFamily="34" charset="0"/>
                <a:cs typeface="Arial" pitchFamily="34" charset="0"/>
              </a:rPr>
              <a:t> </a:t>
            </a:r>
          </a:p>
          <a:p>
            <a:pPr marL="0" marR="0" indent="0" algn="ctr">
              <a:spcBef>
                <a:spcPts val="0"/>
              </a:spcBef>
              <a:spcAft>
                <a:spcPts val="0"/>
              </a:spcAft>
            </a:pPr>
            <a:r>
              <a:rPr lang="fr-FR" sz="1600" b="1" dirty="0">
                <a:solidFill>
                  <a:srgbClr val="002060"/>
                </a:solidFill>
                <a:latin typeface="Arial" pitchFamily="34" charset="0"/>
                <a:cs typeface="Arial" pitchFamily="34" charset="0"/>
              </a:rPr>
              <a:t>Karin – VB, HB et BB - </a:t>
            </a:r>
            <a:r>
              <a:rPr lang="fr-FR" sz="1600" b="1" dirty="0">
                <a:solidFill>
                  <a:srgbClr val="002060"/>
                </a:solidFill>
                <a:latin typeface="Arial" pitchFamily="34" charset="0"/>
                <a:cs typeface="Arial" pitchFamily="34" charset="0"/>
                <a:hlinkClick r:id="rId2"/>
              </a:rPr>
              <a:t>klucediniz@sport-u.com</a:t>
            </a:r>
            <a:endParaRPr lang="fr-FR" sz="1600" b="1" dirty="0">
              <a:solidFill>
                <a:srgbClr val="002060"/>
              </a:solidFill>
              <a:latin typeface="Arial" pitchFamily="34" charset="0"/>
              <a:cs typeface="Arial" pitchFamily="34" charset="0"/>
            </a:endParaRPr>
          </a:p>
          <a:p>
            <a:pPr algn="ctr"/>
            <a:r>
              <a:rPr lang="fr-FR" sz="1600" b="1" dirty="0">
                <a:solidFill>
                  <a:srgbClr val="002060"/>
                </a:solidFill>
                <a:latin typeface="Arial" pitchFamily="34" charset="0"/>
                <a:cs typeface="Arial" pitchFamily="34" charset="0"/>
              </a:rPr>
              <a:t>Helena – FB et RG - </a:t>
            </a:r>
            <a:r>
              <a:rPr lang="fr-FR" sz="1600" b="1" dirty="0">
                <a:solidFill>
                  <a:srgbClr val="002060"/>
                </a:solidFill>
                <a:latin typeface="Arial" pitchFamily="34" charset="0"/>
                <a:cs typeface="Arial" pitchFamily="34" charset="0"/>
                <a:hlinkClick r:id="rId3"/>
              </a:rPr>
              <a:t>hlulic@sport-u.com</a:t>
            </a: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r>
              <a:rPr lang="fr-FR" sz="1600" b="1" dirty="0">
                <a:solidFill>
                  <a:srgbClr val="FF0000"/>
                </a:solidFill>
                <a:latin typeface="Arial" pitchFamily="34" charset="0"/>
                <a:cs typeface="Arial" pitchFamily="34" charset="0"/>
              </a:rPr>
              <a:t>Matchs Auvergne Rhône-Alpes – INTER-LIGUE</a:t>
            </a: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r>
              <a:rPr lang="fr-FR" sz="1600" b="1" dirty="0">
                <a:solidFill>
                  <a:srgbClr val="002060"/>
                </a:solidFill>
                <a:latin typeface="Arial" pitchFamily="34" charset="0"/>
                <a:cs typeface="Arial" pitchFamily="34" charset="0"/>
              </a:rPr>
              <a:t>- La feuille de match est à remettre à l’équipe gagnante.</a:t>
            </a:r>
          </a:p>
          <a:p>
            <a:pPr marL="0" marR="0" indent="0" algn="just">
              <a:spcBef>
                <a:spcPts val="0"/>
              </a:spcBef>
              <a:spcAft>
                <a:spcPts val="0"/>
              </a:spcAft>
            </a:pPr>
            <a:r>
              <a:rPr lang="fr-FR" sz="1600" b="1" dirty="0">
                <a:solidFill>
                  <a:srgbClr val="002060"/>
                </a:solidFill>
                <a:latin typeface="Arial" pitchFamily="34" charset="0"/>
                <a:cs typeface="Arial" pitchFamily="34" charset="0"/>
              </a:rPr>
              <a:t>- Le résultat est à communiquer immédiatement après le match  par SMS  à :</a:t>
            </a:r>
          </a:p>
          <a:p>
            <a:pPr marL="0" marR="0" indent="0" algn="ctr">
              <a:spcBef>
                <a:spcPts val="0"/>
              </a:spcBef>
              <a:spcAft>
                <a:spcPts val="0"/>
              </a:spcAft>
            </a:pPr>
            <a:endParaRPr lang="fr-FR" sz="1600" b="1" dirty="0">
              <a:solidFill>
                <a:srgbClr val="002060"/>
              </a:solidFill>
              <a:latin typeface="Arial" pitchFamily="34" charset="0"/>
              <a:cs typeface="Arial" pitchFamily="34" charset="0"/>
            </a:endParaRPr>
          </a:p>
          <a:p>
            <a:pPr marL="0" marR="0" indent="0" algn="ctr">
              <a:spcBef>
                <a:spcPts val="0"/>
              </a:spcBef>
              <a:spcAft>
                <a:spcPts val="0"/>
              </a:spcAft>
            </a:pPr>
            <a:r>
              <a:rPr lang="fr-FR" sz="1600" b="1" dirty="0">
                <a:solidFill>
                  <a:srgbClr val="002060"/>
                </a:solidFill>
                <a:latin typeface="Arial" pitchFamily="34" charset="0"/>
                <a:cs typeface="Arial" pitchFamily="34" charset="0"/>
              </a:rPr>
              <a:t>Karin – VB, HB et BB – 06.75.23.21.02</a:t>
            </a:r>
          </a:p>
          <a:p>
            <a:pPr algn="ctr"/>
            <a:r>
              <a:rPr lang="fr-FR" sz="1600" b="1" dirty="0">
                <a:solidFill>
                  <a:srgbClr val="002060"/>
                </a:solidFill>
                <a:latin typeface="Arial" pitchFamily="34" charset="0"/>
                <a:cs typeface="Arial" pitchFamily="34" charset="0"/>
              </a:rPr>
              <a:t>Helena – FB et RG – 06.72.14.80.88</a:t>
            </a: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76850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7CD54EC-06A4-45B3-A066-F1D0FC63FB90}"/>
              </a:ext>
            </a:extLst>
          </p:cNvPr>
          <p:cNvSpPr>
            <a:spLocks noGrp="1"/>
          </p:cNvSpPr>
          <p:nvPr>
            <p:ph type="sldNum" sz="quarter" idx="12"/>
          </p:nvPr>
        </p:nvSpPr>
        <p:spPr/>
        <p:txBody>
          <a:bodyPr/>
          <a:lstStyle/>
          <a:p>
            <a:fld id="{1F739CE9-AD7D-4927-810C-1147F6D5D6F1}" type="slidenum">
              <a:rPr lang="fr-FR" smtClean="0"/>
              <a:pPr/>
              <a:t>21</a:t>
            </a:fld>
            <a:endParaRPr lang="fr-FR"/>
          </a:p>
        </p:txBody>
      </p:sp>
      <p:sp>
        <p:nvSpPr>
          <p:cNvPr id="11" name="ZoneTexte 10">
            <a:extLst>
              <a:ext uri="{FF2B5EF4-FFF2-40B4-BE49-F238E27FC236}">
                <a16:creationId xmlns:a16="http://schemas.microsoft.com/office/drawing/2014/main" id="{59457083-5F18-F15D-361C-1A34D8B34786}"/>
              </a:ext>
            </a:extLst>
          </p:cNvPr>
          <p:cNvSpPr txBox="1"/>
          <p:nvPr/>
        </p:nvSpPr>
        <p:spPr>
          <a:xfrm>
            <a:off x="974731" y="765032"/>
            <a:ext cx="6264696" cy="461665"/>
          </a:xfrm>
          <a:prstGeom prst="rect">
            <a:avLst/>
          </a:prstGeom>
          <a:noFill/>
        </p:spPr>
        <p:txBody>
          <a:bodyPr wrap="square" rtlCol="0">
            <a:spAutoFit/>
          </a:bodyPr>
          <a:lstStyle/>
          <a:p>
            <a:r>
              <a:rPr lang="fr-FR" sz="2400" b="1" dirty="0">
                <a:solidFill>
                  <a:srgbClr val="0070C0"/>
                </a:solidFill>
              </a:rPr>
              <a:t>VIII - INDEMNISATION DES RENCONTRES</a:t>
            </a:r>
          </a:p>
        </p:txBody>
      </p:sp>
      <p:sp>
        <p:nvSpPr>
          <p:cNvPr id="12" name="ZoneTexte 11">
            <a:extLst>
              <a:ext uri="{FF2B5EF4-FFF2-40B4-BE49-F238E27FC236}">
                <a16:creationId xmlns:a16="http://schemas.microsoft.com/office/drawing/2014/main" id="{D11480C7-D6C9-1D40-3A6E-F066478B6863}"/>
              </a:ext>
            </a:extLst>
          </p:cNvPr>
          <p:cNvSpPr txBox="1"/>
          <p:nvPr/>
        </p:nvSpPr>
        <p:spPr>
          <a:xfrm>
            <a:off x="827584" y="1677243"/>
            <a:ext cx="7776864" cy="2154436"/>
          </a:xfrm>
          <a:prstGeom prst="rect">
            <a:avLst/>
          </a:prstGeom>
          <a:noFill/>
        </p:spPr>
        <p:txBody>
          <a:bodyPr wrap="square" rtlCol="0">
            <a:spAutoFit/>
          </a:bodyPr>
          <a:lstStyle/>
          <a:p>
            <a:pPr marL="0" marR="0" indent="0" algn="just">
              <a:spcBef>
                <a:spcPts val="0"/>
              </a:spcBef>
              <a:spcAft>
                <a:spcPts val="0"/>
              </a:spcAft>
            </a:pPr>
            <a:r>
              <a:rPr lang="fr-FR" sz="1800" b="1" kern="1400" dirty="0">
                <a:ln>
                  <a:noFill/>
                </a:ln>
                <a:solidFill>
                  <a:srgbClr val="FF0000"/>
                </a:solidFill>
                <a:effectLst/>
                <a:latin typeface="Arial" panose="020B0604020202020204" pitchFamily="34" charset="0"/>
              </a:rPr>
              <a:t>1 - Matchs académiques</a:t>
            </a:r>
            <a:endParaRPr lang="fr-FR" sz="1800" kern="1400" dirty="0">
              <a:ln>
                <a:noFill/>
              </a:ln>
              <a:solidFill>
                <a:srgbClr val="FF0000"/>
              </a:solidFill>
              <a:effectLst/>
              <a:latin typeface="Times New Roman" panose="02020603050405020304" pitchFamily="18" charset="0"/>
            </a:endParaRPr>
          </a:p>
          <a:p>
            <a:pPr marL="0" marR="0" indent="0" algn="just">
              <a:spcBef>
                <a:spcPts val="0"/>
              </a:spcBef>
              <a:spcAft>
                <a:spcPts val="0"/>
              </a:spcAft>
            </a:pPr>
            <a:r>
              <a:rPr lang="fr-FR" sz="1800" kern="1400" dirty="0">
                <a:ln>
                  <a:noFill/>
                </a:ln>
                <a:solidFill>
                  <a:srgbClr val="000000"/>
                </a:solidFill>
                <a:effectLst/>
                <a:latin typeface="Arial" panose="020B0604020202020204" pitchFamily="34" charset="0"/>
              </a:rPr>
              <a:t> </a:t>
            </a:r>
            <a:endParaRPr lang="fr-FR" sz="1800" kern="1400" dirty="0">
              <a:ln>
                <a:noFill/>
              </a:ln>
              <a:solidFill>
                <a:srgbClr val="000000"/>
              </a:solidFill>
              <a:effectLst/>
              <a:latin typeface="Times New Roman" panose="02020603050405020304" pitchFamily="18" charset="0"/>
            </a:endParaRPr>
          </a:p>
          <a:p>
            <a:pPr marL="0" marR="0" indent="0" algn="just">
              <a:spcBef>
                <a:spcPts val="0"/>
              </a:spcBef>
              <a:spcAft>
                <a:spcPts val="0"/>
              </a:spcAft>
            </a:pPr>
            <a:r>
              <a:rPr lang="fr-FR" sz="1800" b="1" kern="1400" dirty="0">
                <a:ln>
                  <a:noFill/>
                </a:ln>
                <a:solidFill>
                  <a:srgbClr val="FF0000"/>
                </a:solidFill>
                <a:effectLst/>
                <a:latin typeface="Arial" panose="020B0604020202020204" pitchFamily="34" charset="0"/>
              </a:rPr>
              <a:t>L’indemnisation se fait sur place par les deux équipes</a:t>
            </a:r>
            <a:r>
              <a:rPr lang="fr-FR" sz="1800" kern="1400" dirty="0">
                <a:ln>
                  <a:noFill/>
                </a:ln>
                <a:solidFill>
                  <a:srgbClr val="000000"/>
                </a:solidFill>
                <a:effectLst/>
                <a:latin typeface="Arial" panose="020B0604020202020204" pitchFamily="34" charset="0"/>
              </a:rPr>
              <a:t> </a:t>
            </a:r>
            <a:r>
              <a:rPr lang="fr-FR" sz="1600" b="1" dirty="0">
                <a:solidFill>
                  <a:srgbClr val="002060"/>
                </a:solidFill>
                <a:latin typeface="Arial" pitchFamily="34" charset="0"/>
                <a:cs typeface="Arial" pitchFamily="34" charset="0"/>
              </a:rPr>
              <a:t>qui se partagent pour moitié le montant de l’indemnité.</a:t>
            </a: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r>
              <a:rPr lang="fr-FR" sz="1600" b="1" dirty="0">
                <a:solidFill>
                  <a:srgbClr val="002060"/>
                </a:solidFill>
                <a:latin typeface="Arial" pitchFamily="34" charset="0"/>
                <a:cs typeface="Arial" pitchFamily="34" charset="0"/>
              </a:rPr>
              <a:t>Matchs arbitrés sur Veto, Centrale et EML : +2€ par équipe</a:t>
            </a: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a:p>
            <a:pPr marL="0" marR="0" indent="0" algn="just">
              <a:spcBef>
                <a:spcPts val="0"/>
              </a:spcBef>
              <a:spcAft>
                <a:spcPts val="0"/>
              </a:spcAft>
            </a:pPr>
            <a:r>
              <a:rPr lang="fr-FR" sz="1600" b="1" dirty="0">
                <a:solidFill>
                  <a:srgbClr val="FF0000"/>
                </a:solidFill>
                <a:latin typeface="Arial" pitchFamily="34" charset="0"/>
                <a:cs typeface="Arial" pitchFamily="34" charset="0"/>
              </a:rPr>
              <a:t>Avoir toujours un reçu avec vous ! Téléchargeable sur le site.</a:t>
            </a:r>
          </a:p>
        </p:txBody>
      </p:sp>
      <p:graphicFrame>
        <p:nvGraphicFramePr>
          <p:cNvPr id="13" name="Tableau 12">
            <a:extLst>
              <a:ext uri="{FF2B5EF4-FFF2-40B4-BE49-F238E27FC236}">
                <a16:creationId xmlns:a16="http://schemas.microsoft.com/office/drawing/2014/main" id="{B5DF68FB-4CEA-A05B-145B-327A7C7383CD}"/>
              </a:ext>
            </a:extLst>
          </p:cNvPr>
          <p:cNvGraphicFramePr>
            <a:graphicFrameLocks noGrp="1"/>
          </p:cNvGraphicFramePr>
          <p:nvPr>
            <p:extLst>
              <p:ext uri="{D42A27DB-BD31-4B8C-83A1-F6EECF244321}">
                <p14:modId xmlns:p14="http://schemas.microsoft.com/office/powerpoint/2010/main" val="1336433500"/>
              </p:ext>
            </p:extLst>
          </p:nvPr>
        </p:nvGraphicFramePr>
        <p:xfrm>
          <a:off x="946503" y="3961916"/>
          <a:ext cx="7344816" cy="2520280"/>
        </p:xfrm>
        <a:graphic>
          <a:graphicData uri="http://schemas.openxmlformats.org/drawingml/2006/table">
            <a:tbl>
              <a:tblPr/>
              <a:tblGrid>
                <a:gridCol w="1797836">
                  <a:extLst>
                    <a:ext uri="{9D8B030D-6E8A-4147-A177-3AD203B41FA5}">
                      <a16:colId xmlns:a16="http://schemas.microsoft.com/office/drawing/2014/main" val="55122709"/>
                    </a:ext>
                  </a:extLst>
                </a:gridCol>
                <a:gridCol w="2718678">
                  <a:extLst>
                    <a:ext uri="{9D8B030D-6E8A-4147-A177-3AD203B41FA5}">
                      <a16:colId xmlns:a16="http://schemas.microsoft.com/office/drawing/2014/main" val="1312755668"/>
                    </a:ext>
                  </a:extLst>
                </a:gridCol>
                <a:gridCol w="2828302">
                  <a:extLst>
                    <a:ext uri="{9D8B030D-6E8A-4147-A177-3AD203B41FA5}">
                      <a16:colId xmlns:a16="http://schemas.microsoft.com/office/drawing/2014/main" val="3986151088"/>
                    </a:ext>
                  </a:extLst>
                </a:gridCol>
              </a:tblGrid>
              <a:tr h="360040">
                <a:tc>
                  <a:txBody>
                    <a:bodyPr/>
                    <a:lstStyle/>
                    <a:p>
                      <a:pPr marR="0" indent="0" algn="l" rtl="0">
                        <a:spcBef>
                          <a:spcPts val="0"/>
                        </a:spcBef>
                        <a:spcAft>
                          <a:spcPts val="0"/>
                        </a:spcAft>
                      </a:pPr>
                      <a:r>
                        <a:rPr lang="fr-FR" sz="1000" kern="1400" dirty="0">
                          <a:ln>
                            <a:noFill/>
                          </a:ln>
                          <a:solidFill>
                            <a:srgbClr val="000000"/>
                          </a:solidFill>
                          <a:effectLst/>
                          <a:latin typeface="Times New Roman" panose="02020603050405020304" pitchFamily="18"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INDEMNITE DE MATCH</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MONTANT PAR EQUIPE</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52166"/>
                  </a:ext>
                </a:extLst>
              </a:tr>
              <a:tr h="360040">
                <a:tc>
                  <a:txBody>
                    <a:bodyPr/>
                    <a:lstStyle/>
                    <a:p>
                      <a:pPr marR="0" indent="0" algn="ctr" rtl="0">
                        <a:spcBef>
                          <a:spcPts val="0"/>
                        </a:spcBef>
                        <a:spcAft>
                          <a:spcPts val="1400"/>
                        </a:spcAft>
                      </a:pPr>
                      <a:r>
                        <a:rPr lang="fr-FR" sz="1100" kern="1400" dirty="0">
                          <a:ln>
                            <a:noFill/>
                          </a:ln>
                          <a:solidFill>
                            <a:srgbClr val="000000"/>
                          </a:solidFill>
                          <a:effectLst/>
                          <a:latin typeface="Arial" panose="020B0604020202020204" pitchFamily="34" charset="0"/>
                        </a:rPr>
                        <a:t>BASKETBALL</a:t>
                      </a:r>
                      <a:endParaRPr lang="fr-FR" sz="10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20 €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10 €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168558"/>
                  </a:ext>
                </a:extLst>
              </a:tr>
              <a:tr h="360040">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FOOTBALL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30 €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15 €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424188"/>
                  </a:ext>
                </a:extLst>
              </a:tr>
              <a:tr h="360040">
                <a:tc>
                  <a:txBody>
                    <a:bodyPr/>
                    <a:lstStyle/>
                    <a:p>
                      <a:pPr marR="0" indent="0" algn="ctr" rtl="0">
                        <a:spcBef>
                          <a:spcPts val="0"/>
                        </a:spcBef>
                        <a:spcAft>
                          <a:spcPts val="1400"/>
                        </a:spcAft>
                      </a:pPr>
                      <a:r>
                        <a:rPr lang="fr-FR" sz="1100" kern="1400" dirty="0">
                          <a:ln>
                            <a:noFill/>
                          </a:ln>
                          <a:solidFill>
                            <a:srgbClr val="000000"/>
                          </a:solidFill>
                          <a:effectLst/>
                          <a:latin typeface="Arial" panose="020B0604020202020204" pitchFamily="34" charset="0"/>
                        </a:rPr>
                        <a:t>FOOTBALL A 8</a:t>
                      </a:r>
                      <a:endParaRPr lang="fr-FR" sz="10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20 €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10 €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248134"/>
                  </a:ext>
                </a:extLst>
              </a:tr>
              <a:tr h="360040">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HANDBALL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20 €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10 €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174384"/>
                  </a:ext>
                </a:extLst>
              </a:tr>
              <a:tr h="360040">
                <a:tc>
                  <a:txBody>
                    <a:bodyPr/>
                    <a:lstStyle/>
                    <a:p>
                      <a:pPr marR="0" indent="0" algn="ctr" rtl="0">
                        <a:spcBef>
                          <a:spcPts val="0"/>
                        </a:spcBef>
                        <a:spcAft>
                          <a:spcPts val="1400"/>
                        </a:spcAft>
                      </a:pPr>
                      <a:r>
                        <a:rPr lang="fr-FR" sz="1100" kern="1400" dirty="0">
                          <a:ln>
                            <a:noFill/>
                          </a:ln>
                          <a:solidFill>
                            <a:srgbClr val="000000"/>
                          </a:solidFill>
                          <a:effectLst/>
                          <a:latin typeface="Arial" panose="020B0604020202020204" pitchFamily="34" charset="0"/>
                        </a:rPr>
                        <a:t>RUGBY</a:t>
                      </a:r>
                      <a:endParaRPr lang="fr-FR" sz="10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40 €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20 €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318514"/>
                  </a:ext>
                </a:extLst>
              </a:tr>
              <a:tr h="360040">
                <a:tc>
                  <a:txBody>
                    <a:bodyPr/>
                    <a:lstStyle/>
                    <a:p>
                      <a:pPr marR="0" indent="0" algn="ctr" rtl="0">
                        <a:spcBef>
                          <a:spcPts val="0"/>
                        </a:spcBef>
                        <a:spcAft>
                          <a:spcPts val="1400"/>
                        </a:spcAft>
                      </a:pPr>
                      <a:r>
                        <a:rPr lang="fr-FR" sz="1100" kern="1400" dirty="0">
                          <a:ln>
                            <a:noFill/>
                          </a:ln>
                          <a:solidFill>
                            <a:srgbClr val="000000"/>
                          </a:solidFill>
                          <a:effectLst/>
                          <a:latin typeface="Arial" panose="020B0604020202020204" pitchFamily="34" charset="0"/>
                        </a:rPr>
                        <a:t>VOLLEYBALL</a:t>
                      </a:r>
                      <a:endParaRPr lang="fr-FR" sz="10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20 €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10 €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418630"/>
                  </a:ext>
                </a:extLst>
              </a:tr>
            </a:tbl>
          </a:graphicData>
        </a:graphic>
      </p:graphicFrame>
      <p:sp>
        <p:nvSpPr>
          <p:cNvPr id="14" name="Control 1">
            <a:extLst>
              <a:ext uri="{FF2B5EF4-FFF2-40B4-BE49-F238E27FC236}">
                <a16:creationId xmlns:a16="http://schemas.microsoft.com/office/drawing/2014/main" id="{7328C7BE-0DD1-4615-1AB2-83CB02E8A816}"/>
              </a:ext>
            </a:extLst>
          </p:cNvPr>
          <p:cNvSpPr>
            <a:spLocks noChangeArrowheads="1" noChangeShapeType="1"/>
          </p:cNvSpPr>
          <p:nvPr/>
        </p:nvSpPr>
        <p:spPr bwMode="auto">
          <a:xfrm>
            <a:off x="4251152" y="6530976"/>
            <a:ext cx="7344816" cy="252028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2" name="Phylactère : pensées 1">
            <a:extLst>
              <a:ext uri="{FF2B5EF4-FFF2-40B4-BE49-F238E27FC236}">
                <a16:creationId xmlns:a16="http://schemas.microsoft.com/office/drawing/2014/main" id="{993B545B-2165-B52B-D0D0-9C82738B8464}"/>
              </a:ext>
            </a:extLst>
          </p:cNvPr>
          <p:cNvSpPr/>
          <p:nvPr/>
        </p:nvSpPr>
        <p:spPr>
          <a:xfrm rot="438041">
            <a:off x="7286966" y="326322"/>
            <a:ext cx="1706294" cy="1339084"/>
          </a:xfrm>
          <a:prstGeom prst="cloudCallout">
            <a:avLst>
              <a:gd name="adj1" fmla="val -54562"/>
              <a:gd name="adj2" fmla="val 87574"/>
            </a:avLst>
          </a:prstGeom>
          <a:solidFill>
            <a:srgbClr val="1259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12598A"/>
              </a:solidFill>
            </a:endParaRPr>
          </a:p>
        </p:txBody>
      </p:sp>
      <p:sp>
        <p:nvSpPr>
          <p:cNvPr id="3" name="ZoneTexte 2">
            <a:extLst>
              <a:ext uri="{FF2B5EF4-FFF2-40B4-BE49-F238E27FC236}">
                <a16:creationId xmlns:a16="http://schemas.microsoft.com/office/drawing/2014/main" id="{06600991-D125-592C-A55C-32C8A9F36899}"/>
              </a:ext>
            </a:extLst>
          </p:cNvPr>
          <p:cNvSpPr txBox="1"/>
          <p:nvPr/>
        </p:nvSpPr>
        <p:spPr>
          <a:xfrm>
            <a:off x="7341423" y="690854"/>
            <a:ext cx="1689000" cy="830997"/>
          </a:xfrm>
          <a:prstGeom prst="rect">
            <a:avLst/>
          </a:prstGeom>
          <a:noFill/>
        </p:spPr>
        <p:txBody>
          <a:bodyPr wrap="square" rtlCol="0">
            <a:spAutoFit/>
          </a:bodyPr>
          <a:lstStyle/>
          <a:p>
            <a:pPr algn="ctr"/>
            <a:r>
              <a:rPr lang="fr-FR" sz="1200" dirty="0">
                <a:solidFill>
                  <a:schemeClr val="bg1"/>
                </a:solidFill>
              </a:rPr>
              <a:t>Pensez à télécharger WERO (</a:t>
            </a:r>
            <a:r>
              <a:rPr lang="fr-FR" sz="1200" dirty="0" err="1">
                <a:solidFill>
                  <a:schemeClr val="bg1"/>
                </a:solidFill>
              </a:rPr>
              <a:t>Paylib</a:t>
            </a:r>
            <a:r>
              <a:rPr lang="fr-FR" sz="1200" dirty="0">
                <a:solidFill>
                  <a:schemeClr val="bg1"/>
                </a:solidFill>
              </a:rPr>
              <a:t>), Lydia </a:t>
            </a:r>
            <a:r>
              <a:rPr lang="fr-FR" sz="1200" dirty="0" err="1">
                <a:solidFill>
                  <a:schemeClr val="bg1"/>
                </a:solidFill>
              </a:rPr>
              <a:t>etc</a:t>
            </a:r>
            <a:r>
              <a:rPr lang="fr-FR" sz="1200" dirty="0">
                <a:solidFill>
                  <a:schemeClr val="bg1"/>
                </a:solidFill>
              </a:rPr>
              <a:t> sur votre téléphone </a:t>
            </a:r>
          </a:p>
        </p:txBody>
      </p:sp>
    </p:spTree>
    <p:extLst>
      <p:ext uri="{BB962C8B-B14F-4D97-AF65-F5344CB8AC3E}">
        <p14:creationId xmlns:p14="http://schemas.microsoft.com/office/powerpoint/2010/main" val="293162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7CD54EC-06A4-45B3-A066-F1D0FC63FB90}"/>
              </a:ext>
            </a:extLst>
          </p:cNvPr>
          <p:cNvSpPr>
            <a:spLocks noGrp="1"/>
          </p:cNvSpPr>
          <p:nvPr>
            <p:ph type="sldNum" sz="quarter" idx="12"/>
          </p:nvPr>
        </p:nvSpPr>
        <p:spPr/>
        <p:txBody>
          <a:bodyPr/>
          <a:lstStyle/>
          <a:p>
            <a:fld id="{1F739CE9-AD7D-4927-810C-1147F6D5D6F1}" type="slidenum">
              <a:rPr lang="fr-FR" smtClean="0"/>
              <a:pPr/>
              <a:t>22</a:t>
            </a:fld>
            <a:endParaRPr lang="fr-FR"/>
          </a:p>
        </p:txBody>
      </p:sp>
      <p:sp>
        <p:nvSpPr>
          <p:cNvPr id="12" name="ZoneTexte 11">
            <a:extLst>
              <a:ext uri="{FF2B5EF4-FFF2-40B4-BE49-F238E27FC236}">
                <a16:creationId xmlns:a16="http://schemas.microsoft.com/office/drawing/2014/main" id="{D11480C7-D6C9-1D40-3A6E-F066478B6863}"/>
              </a:ext>
            </a:extLst>
          </p:cNvPr>
          <p:cNvSpPr txBox="1"/>
          <p:nvPr/>
        </p:nvSpPr>
        <p:spPr>
          <a:xfrm>
            <a:off x="1043608" y="736454"/>
            <a:ext cx="7920880" cy="2862322"/>
          </a:xfrm>
          <a:prstGeom prst="rect">
            <a:avLst/>
          </a:prstGeom>
          <a:noFill/>
        </p:spPr>
        <p:txBody>
          <a:bodyPr wrap="square" rtlCol="0">
            <a:spAutoFit/>
          </a:bodyPr>
          <a:lstStyle/>
          <a:p>
            <a:pPr marL="0" marR="0" indent="0" algn="just">
              <a:spcBef>
                <a:spcPts val="0"/>
              </a:spcBef>
              <a:spcAft>
                <a:spcPts val="0"/>
              </a:spcAft>
            </a:pPr>
            <a:r>
              <a:rPr lang="fr-FR" sz="1800" b="1" kern="1400" dirty="0">
                <a:ln>
                  <a:noFill/>
                </a:ln>
                <a:solidFill>
                  <a:srgbClr val="FF0000"/>
                </a:solidFill>
                <a:effectLst/>
                <a:latin typeface="Arial" panose="020B0604020202020204" pitchFamily="34" charset="0"/>
              </a:rPr>
              <a:t>2 - Matchs Auvergne Rhône-Alpes – INTER-LIGUE</a:t>
            </a:r>
            <a:endParaRPr lang="fr-FR" b="1" kern="1400" dirty="0">
              <a:solidFill>
                <a:srgbClr val="FF0000"/>
              </a:solidFill>
              <a:latin typeface="Times New Roman" panose="02020603050405020304" pitchFamily="18" charset="0"/>
            </a:endParaRPr>
          </a:p>
          <a:p>
            <a:pPr marL="0" marR="0" indent="0" algn="just">
              <a:spcBef>
                <a:spcPts val="0"/>
              </a:spcBef>
              <a:spcAft>
                <a:spcPts val="0"/>
              </a:spcAft>
            </a:pPr>
            <a:endParaRPr lang="fr-FR" sz="1800" kern="1400" dirty="0">
              <a:ln>
                <a:noFill/>
              </a:ln>
              <a:solidFill>
                <a:srgbClr val="000000"/>
              </a:solidFill>
              <a:effectLst/>
              <a:latin typeface="Times New Roman" panose="02020603050405020304" pitchFamily="18" charset="0"/>
            </a:endParaRPr>
          </a:p>
          <a:p>
            <a:pPr marL="0" marR="0" indent="0" algn="just">
              <a:spcBef>
                <a:spcPts val="0"/>
              </a:spcBef>
              <a:spcAft>
                <a:spcPts val="0"/>
              </a:spcAft>
            </a:pPr>
            <a:r>
              <a:rPr lang="fr-FR" sz="1600" b="1" dirty="0">
                <a:solidFill>
                  <a:srgbClr val="002060"/>
                </a:solidFill>
                <a:latin typeface="Arial" pitchFamily="34" charset="0"/>
                <a:cs typeface="Arial" pitchFamily="34" charset="0"/>
              </a:rPr>
              <a:t>Il s’agit des matchs </a:t>
            </a:r>
            <a:r>
              <a:rPr lang="fr-FR" sz="1600" b="1" dirty="0">
                <a:solidFill>
                  <a:srgbClr val="002060"/>
                </a:solidFill>
                <a:highlight>
                  <a:srgbClr val="FFFF00"/>
                </a:highlight>
                <a:latin typeface="Arial" pitchFamily="34" charset="0"/>
                <a:cs typeface="Arial" pitchFamily="34" charset="0"/>
              </a:rPr>
              <a:t>en jaune </a:t>
            </a:r>
            <a:r>
              <a:rPr lang="fr-FR" sz="1600" b="1" dirty="0">
                <a:solidFill>
                  <a:srgbClr val="002060"/>
                </a:solidFill>
                <a:latin typeface="Arial" pitchFamily="34" charset="0"/>
                <a:cs typeface="Arial" pitchFamily="34" charset="0"/>
              </a:rPr>
              <a:t>dans les convocations.</a:t>
            </a:r>
          </a:p>
          <a:p>
            <a:pPr marL="0" marR="0" indent="0" algn="just">
              <a:spcBef>
                <a:spcPts val="0"/>
              </a:spcBef>
              <a:spcAft>
                <a:spcPts val="0"/>
              </a:spcAft>
            </a:pPr>
            <a:r>
              <a:rPr lang="fr-FR" sz="1600" b="1" dirty="0">
                <a:solidFill>
                  <a:srgbClr val="FF0000"/>
                </a:solidFill>
                <a:latin typeface="Arial" pitchFamily="34" charset="0"/>
                <a:cs typeface="Arial" pitchFamily="34" charset="0"/>
              </a:rPr>
              <a:t>Vous serez indemnisés par la ligue tous les mois.</a:t>
            </a:r>
          </a:p>
          <a:p>
            <a:pPr marL="0" marR="0" indent="0" algn="just">
              <a:spcBef>
                <a:spcPts val="0"/>
              </a:spcBef>
              <a:spcAft>
                <a:spcPts val="0"/>
              </a:spcAft>
            </a:pPr>
            <a:r>
              <a:rPr lang="fr-FR" sz="1600" b="1" dirty="0">
                <a:solidFill>
                  <a:srgbClr val="002060"/>
                </a:solidFill>
                <a:latin typeface="Arial" pitchFamily="34" charset="0"/>
                <a:cs typeface="Arial" pitchFamily="34" charset="0"/>
              </a:rPr>
              <a:t>Le règlement se fera par virement bancaire.</a:t>
            </a:r>
          </a:p>
          <a:p>
            <a:pPr marL="0" marR="0" indent="0" algn="just">
              <a:spcBef>
                <a:spcPts val="0"/>
              </a:spcBef>
              <a:spcAft>
                <a:spcPts val="0"/>
              </a:spcAft>
            </a:pPr>
            <a:r>
              <a:rPr lang="fr-FR" sz="1600" b="1" dirty="0">
                <a:solidFill>
                  <a:srgbClr val="002060"/>
                </a:solidFill>
                <a:latin typeface="Arial" pitchFamily="34" charset="0"/>
                <a:cs typeface="Arial" pitchFamily="34" charset="0"/>
              </a:rPr>
              <a:t>Une feuille de remboursement de la part de l’arbitre est obligatoire pour déclencher le paiement.</a:t>
            </a:r>
          </a:p>
          <a:p>
            <a:pPr marL="0" marR="0" indent="0" algn="just">
              <a:spcBef>
                <a:spcPts val="0"/>
              </a:spcBef>
              <a:spcAft>
                <a:spcPts val="0"/>
              </a:spcAft>
            </a:pPr>
            <a:r>
              <a:rPr lang="fr-FR" sz="1600" b="1" dirty="0">
                <a:solidFill>
                  <a:srgbClr val="002060"/>
                </a:solidFill>
                <a:latin typeface="Arial" pitchFamily="34" charset="0"/>
                <a:cs typeface="Arial" pitchFamily="34" charset="0"/>
              </a:rPr>
              <a:t>Vous fournirez au plus tôt un RIB à la ligue.</a:t>
            </a: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a:p>
            <a:pPr algn="just"/>
            <a:r>
              <a:rPr lang="fr-FR" sz="1600" b="1" dirty="0">
                <a:solidFill>
                  <a:srgbClr val="002060"/>
                </a:solidFill>
                <a:latin typeface="Arial" pitchFamily="34" charset="0"/>
                <a:cs typeface="Arial" pitchFamily="34" charset="0"/>
              </a:rPr>
              <a:t>Matchs arbitrés sur Veto, Centrale et EML : +2€ par équipe</a:t>
            </a: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p:txBody>
      </p:sp>
      <p:sp>
        <p:nvSpPr>
          <p:cNvPr id="14" name="Control 1">
            <a:extLst>
              <a:ext uri="{FF2B5EF4-FFF2-40B4-BE49-F238E27FC236}">
                <a16:creationId xmlns:a16="http://schemas.microsoft.com/office/drawing/2014/main" id="{7328C7BE-0DD1-4615-1AB2-83CB02E8A816}"/>
              </a:ext>
            </a:extLst>
          </p:cNvPr>
          <p:cNvSpPr>
            <a:spLocks noChangeArrowheads="1" noChangeShapeType="1"/>
          </p:cNvSpPr>
          <p:nvPr/>
        </p:nvSpPr>
        <p:spPr bwMode="auto">
          <a:xfrm>
            <a:off x="4251152" y="6530976"/>
            <a:ext cx="7344816" cy="252028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graphicFrame>
        <p:nvGraphicFramePr>
          <p:cNvPr id="2" name="Tableau 1">
            <a:extLst>
              <a:ext uri="{FF2B5EF4-FFF2-40B4-BE49-F238E27FC236}">
                <a16:creationId xmlns:a16="http://schemas.microsoft.com/office/drawing/2014/main" id="{E86EC50B-8A33-12BD-1311-0AAB3F5C976A}"/>
              </a:ext>
            </a:extLst>
          </p:cNvPr>
          <p:cNvGraphicFramePr>
            <a:graphicFrameLocks noGrp="1"/>
          </p:cNvGraphicFramePr>
          <p:nvPr>
            <p:extLst>
              <p:ext uri="{D42A27DB-BD31-4B8C-83A1-F6EECF244321}">
                <p14:modId xmlns:p14="http://schemas.microsoft.com/office/powerpoint/2010/main" val="2036134206"/>
              </p:ext>
            </p:extLst>
          </p:nvPr>
        </p:nvGraphicFramePr>
        <p:xfrm>
          <a:off x="1547664" y="3502057"/>
          <a:ext cx="6192687" cy="2715629"/>
        </p:xfrm>
        <a:graphic>
          <a:graphicData uri="http://schemas.openxmlformats.org/drawingml/2006/table">
            <a:tbl>
              <a:tblPr/>
              <a:tblGrid>
                <a:gridCol w="2064229">
                  <a:extLst>
                    <a:ext uri="{9D8B030D-6E8A-4147-A177-3AD203B41FA5}">
                      <a16:colId xmlns:a16="http://schemas.microsoft.com/office/drawing/2014/main" val="3267334804"/>
                    </a:ext>
                  </a:extLst>
                </a:gridCol>
                <a:gridCol w="2064229">
                  <a:extLst>
                    <a:ext uri="{9D8B030D-6E8A-4147-A177-3AD203B41FA5}">
                      <a16:colId xmlns:a16="http://schemas.microsoft.com/office/drawing/2014/main" val="1418569510"/>
                    </a:ext>
                  </a:extLst>
                </a:gridCol>
                <a:gridCol w="2064229">
                  <a:extLst>
                    <a:ext uri="{9D8B030D-6E8A-4147-A177-3AD203B41FA5}">
                      <a16:colId xmlns:a16="http://schemas.microsoft.com/office/drawing/2014/main" val="3616785332"/>
                    </a:ext>
                  </a:extLst>
                </a:gridCol>
              </a:tblGrid>
              <a:tr h="387947">
                <a:tc>
                  <a:txBody>
                    <a:bodyPr/>
                    <a:lstStyle/>
                    <a:p>
                      <a:pPr marR="0" indent="0" algn="l" rtl="0">
                        <a:spcBef>
                          <a:spcPts val="0"/>
                        </a:spcBef>
                        <a:spcAft>
                          <a:spcPts val="0"/>
                        </a:spcAft>
                      </a:pPr>
                      <a:r>
                        <a:rPr lang="fr-FR" sz="1000" kern="1400">
                          <a:ln>
                            <a:noFill/>
                          </a:ln>
                          <a:solidFill>
                            <a:srgbClr val="000000"/>
                          </a:solidFill>
                          <a:effectLst/>
                          <a:latin typeface="Times New Roman" panose="02020603050405020304" pitchFamily="18"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marR="0" indent="0" algn="ctr" rtl="0">
                        <a:spcBef>
                          <a:spcPts val="0"/>
                        </a:spcBef>
                        <a:spcAft>
                          <a:spcPts val="1400"/>
                        </a:spcAft>
                      </a:pPr>
                      <a:r>
                        <a:rPr lang="fr-FR" sz="1100" kern="1400" dirty="0">
                          <a:ln>
                            <a:noFill/>
                          </a:ln>
                          <a:solidFill>
                            <a:srgbClr val="000000"/>
                          </a:solidFill>
                          <a:effectLst/>
                          <a:latin typeface="Arial" panose="020B0604020202020204" pitchFamily="34" charset="0"/>
                        </a:rPr>
                        <a:t>INDEMNITE DE MATCH</a:t>
                      </a:r>
                      <a:endParaRPr lang="fr-FR" sz="10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066494837"/>
                  </a:ext>
                </a:extLst>
              </a:tr>
              <a:tr h="38794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 </a:t>
                      </a:r>
                      <a:endParaRPr lang="fr-FR" sz="1000" kern="1400">
                        <a:ln>
                          <a:noFill/>
                        </a:ln>
                        <a:solidFill>
                          <a:srgbClr val="000000"/>
                        </a:solidFill>
                        <a:effectLst/>
                        <a:latin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ARBITRE</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ASSISTANT</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710856"/>
                  </a:ext>
                </a:extLst>
              </a:tr>
              <a:tr h="38794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BASKETBALL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30 €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20 €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185555"/>
                  </a:ext>
                </a:extLst>
              </a:tr>
              <a:tr h="38794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FOOTBALL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40 €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30 €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859370"/>
                  </a:ext>
                </a:extLst>
              </a:tr>
              <a:tr h="38794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HANDBALL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30 €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20 €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454292"/>
                  </a:ext>
                </a:extLst>
              </a:tr>
              <a:tr h="38794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RUGBY</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40 €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30 €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3360"/>
                  </a:ext>
                </a:extLst>
              </a:tr>
              <a:tr h="38794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VOLLEYBALL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30 €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20 €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952885"/>
                  </a:ext>
                </a:extLst>
              </a:tr>
            </a:tbl>
          </a:graphicData>
        </a:graphic>
      </p:graphicFrame>
      <p:sp>
        <p:nvSpPr>
          <p:cNvPr id="3" name="Control 1">
            <a:extLst>
              <a:ext uri="{FF2B5EF4-FFF2-40B4-BE49-F238E27FC236}">
                <a16:creationId xmlns:a16="http://schemas.microsoft.com/office/drawing/2014/main" id="{E622B04C-278D-3562-FACD-973E127E39B4}"/>
              </a:ext>
            </a:extLst>
          </p:cNvPr>
          <p:cNvSpPr>
            <a:spLocks noChangeArrowheads="1" noChangeShapeType="1"/>
          </p:cNvSpPr>
          <p:nvPr/>
        </p:nvSpPr>
        <p:spPr bwMode="auto">
          <a:xfrm>
            <a:off x="-51527" y="4225356"/>
            <a:ext cx="6192961" cy="271563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Tree>
    <p:extLst>
      <p:ext uri="{BB962C8B-B14F-4D97-AF65-F5344CB8AC3E}">
        <p14:creationId xmlns:p14="http://schemas.microsoft.com/office/powerpoint/2010/main" val="150079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7CD54EC-06A4-45B3-A066-F1D0FC63FB90}"/>
              </a:ext>
            </a:extLst>
          </p:cNvPr>
          <p:cNvSpPr>
            <a:spLocks noGrp="1"/>
          </p:cNvSpPr>
          <p:nvPr>
            <p:ph type="sldNum" sz="quarter" idx="12"/>
          </p:nvPr>
        </p:nvSpPr>
        <p:spPr/>
        <p:txBody>
          <a:bodyPr/>
          <a:lstStyle/>
          <a:p>
            <a:fld id="{1F739CE9-AD7D-4927-810C-1147F6D5D6F1}" type="slidenum">
              <a:rPr lang="fr-FR" smtClean="0"/>
              <a:pPr/>
              <a:t>23</a:t>
            </a:fld>
            <a:endParaRPr lang="fr-FR"/>
          </a:p>
        </p:txBody>
      </p:sp>
      <p:sp>
        <p:nvSpPr>
          <p:cNvPr id="12" name="ZoneTexte 11">
            <a:extLst>
              <a:ext uri="{FF2B5EF4-FFF2-40B4-BE49-F238E27FC236}">
                <a16:creationId xmlns:a16="http://schemas.microsoft.com/office/drawing/2014/main" id="{D11480C7-D6C9-1D40-3A6E-F066478B6863}"/>
              </a:ext>
            </a:extLst>
          </p:cNvPr>
          <p:cNvSpPr txBox="1"/>
          <p:nvPr/>
        </p:nvSpPr>
        <p:spPr>
          <a:xfrm>
            <a:off x="1115616" y="764704"/>
            <a:ext cx="7920880" cy="369332"/>
          </a:xfrm>
          <a:prstGeom prst="rect">
            <a:avLst/>
          </a:prstGeom>
          <a:noFill/>
        </p:spPr>
        <p:txBody>
          <a:bodyPr wrap="square" rtlCol="0">
            <a:spAutoFit/>
          </a:bodyPr>
          <a:lstStyle/>
          <a:p>
            <a:pPr marL="0" marR="0" indent="0" algn="just">
              <a:spcBef>
                <a:spcPts val="0"/>
              </a:spcBef>
              <a:spcAft>
                <a:spcPts val="0"/>
              </a:spcAft>
            </a:pPr>
            <a:r>
              <a:rPr lang="fr-FR" sz="1800" b="1" kern="1400" dirty="0">
                <a:ln>
                  <a:noFill/>
                </a:ln>
                <a:solidFill>
                  <a:srgbClr val="FF0000"/>
                </a:solidFill>
                <a:effectLst/>
                <a:latin typeface="Arial" panose="020B0604020202020204" pitchFamily="34" charset="0"/>
              </a:rPr>
              <a:t>2 - Matchs Auvergne Rhône-Alpes – INTER-LIGUE</a:t>
            </a:r>
            <a:endParaRPr lang="fr-FR" sz="1800" kern="1400" dirty="0">
              <a:ln>
                <a:noFill/>
              </a:ln>
              <a:solidFill>
                <a:srgbClr val="FF0000"/>
              </a:solidFill>
              <a:effectLst/>
              <a:latin typeface="Times New Roman" panose="02020603050405020304" pitchFamily="18" charset="0"/>
            </a:endParaRPr>
          </a:p>
        </p:txBody>
      </p:sp>
      <p:sp>
        <p:nvSpPr>
          <p:cNvPr id="14" name="Control 1">
            <a:extLst>
              <a:ext uri="{FF2B5EF4-FFF2-40B4-BE49-F238E27FC236}">
                <a16:creationId xmlns:a16="http://schemas.microsoft.com/office/drawing/2014/main" id="{7328C7BE-0DD1-4615-1AB2-83CB02E8A816}"/>
              </a:ext>
            </a:extLst>
          </p:cNvPr>
          <p:cNvSpPr>
            <a:spLocks noChangeArrowheads="1" noChangeShapeType="1"/>
          </p:cNvSpPr>
          <p:nvPr/>
        </p:nvSpPr>
        <p:spPr bwMode="auto">
          <a:xfrm>
            <a:off x="4251152" y="6530976"/>
            <a:ext cx="7344816" cy="252028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Control 1">
            <a:extLst>
              <a:ext uri="{FF2B5EF4-FFF2-40B4-BE49-F238E27FC236}">
                <a16:creationId xmlns:a16="http://schemas.microsoft.com/office/drawing/2014/main" id="{E622B04C-278D-3562-FACD-973E127E39B4}"/>
              </a:ext>
            </a:extLst>
          </p:cNvPr>
          <p:cNvSpPr>
            <a:spLocks noChangeArrowheads="1" noChangeShapeType="1"/>
          </p:cNvSpPr>
          <p:nvPr/>
        </p:nvSpPr>
        <p:spPr bwMode="auto">
          <a:xfrm>
            <a:off x="-51527" y="4225356"/>
            <a:ext cx="6192961" cy="271563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pic>
        <p:nvPicPr>
          <p:cNvPr id="4" name="Image 3">
            <a:extLst>
              <a:ext uri="{FF2B5EF4-FFF2-40B4-BE49-F238E27FC236}">
                <a16:creationId xmlns:a16="http://schemas.microsoft.com/office/drawing/2014/main" id="{744A6881-769F-73D1-1680-F060EDD6B55B}"/>
              </a:ext>
            </a:extLst>
          </p:cNvPr>
          <p:cNvPicPr>
            <a:picLocks noChangeAspect="1"/>
          </p:cNvPicPr>
          <p:nvPr/>
        </p:nvPicPr>
        <p:blipFill>
          <a:blip r:embed="rId2"/>
          <a:stretch>
            <a:fillRect/>
          </a:stretch>
        </p:blipFill>
        <p:spPr>
          <a:xfrm>
            <a:off x="1098451" y="1352388"/>
            <a:ext cx="7560840" cy="4413661"/>
          </a:xfrm>
          <a:prstGeom prst="rect">
            <a:avLst/>
          </a:prstGeom>
        </p:spPr>
      </p:pic>
      <p:sp>
        <p:nvSpPr>
          <p:cNvPr id="5" name="Ellipse 4">
            <a:extLst>
              <a:ext uri="{FF2B5EF4-FFF2-40B4-BE49-F238E27FC236}">
                <a16:creationId xmlns:a16="http://schemas.microsoft.com/office/drawing/2014/main" id="{1DB2C4DA-134B-CD47-09BB-1DC253652B28}"/>
              </a:ext>
            </a:extLst>
          </p:cNvPr>
          <p:cNvSpPr/>
          <p:nvPr/>
        </p:nvSpPr>
        <p:spPr>
          <a:xfrm>
            <a:off x="1907704" y="3559218"/>
            <a:ext cx="720080" cy="3738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37B72F3F-EEF5-3634-E578-0EF38FE2F722}"/>
              </a:ext>
            </a:extLst>
          </p:cNvPr>
          <p:cNvSpPr/>
          <p:nvPr/>
        </p:nvSpPr>
        <p:spPr>
          <a:xfrm>
            <a:off x="1835696" y="4911584"/>
            <a:ext cx="792088" cy="8183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204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7CD54EC-06A4-45B3-A066-F1D0FC63FB90}"/>
              </a:ext>
            </a:extLst>
          </p:cNvPr>
          <p:cNvSpPr>
            <a:spLocks noGrp="1"/>
          </p:cNvSpPr>
          <p:nvPr>
            <p:ph type="sldNum" sz="quarter" idx="12"/>
          </p:nvPr>
        </p:nvSpPr>
        <p:spPr/>
        <p:txBody>
          <a:bodyPr/>
          <a:lstStyle/>
          <a:p>
            <a:fld id="{1F739CE9-AD7D-4927-810C-1147F6D5D6F1}" type="slidenum">
              <a:rPr lang="fr-FR" smtClean="0"/>
              <a:pPr/>
              <a:t>24</a:t>
            </a:fld>
            <a:endParaRPr lang="fr-FR"/>
          </a:p>
        </p:txBody>
      </p:sp>
      <p:sp>
        <p:nvSpPr>
          <p:cNvPr id="12" name="ZoneTexte 11">
            <a:extLst>
              <a:ext uri="{FF2B5EF4-FFF2-40B4-BE49-F238E27FC236}">
                <a16:creationId xmlns:a16="http://schemas.microsoft.com/office/drawing/2014/main" id="{D11480C7-D6C9-1D40-3A6E-F066478B6863}"/>
              </a:ext>
            </a:extLst>
          </p:cNvPr>
          <p:cNvSpPr txBox="1"/>
          <p:nvPr/>
        </p:nvSpPr>
        <p:spPr>
          <a:xfrm>
            <a:off x="1115616" y="546416"/>
            <a:ext cx="7920880" cy="2862322"/>
          </a:xfrm>
          <a:prstGeom prst="rect">
            <a:avLst/>
          </a:prstGeom>
          <a:noFill/>
        </p:spPr>
        <p:txBody>
          <a:bodyPr wrap="square" rtlCol="0">
            <a:spAutoFit/>
          </a:bodyPr>
          <a:lstStyle/>
          <a:p>
            <a:pPr marL="0" marR="0" indent="0" algn="just">
              <a:spcBef>
                <a:spcPts val="0"/>
              </a:spcBef>
              <a:spcAft>
                <a:spcPts val="0"/>
              </a:spcAft>
            </a:pPr>
            <a:r>
              <a:rPr lang="fr-FR" sz="1800" b="1" kern="1400" dirty="0">
                <a:ln>
                  <a:noFill/>
                </a:ln>
                <a:solidFill>
                  <a:srgbClr val="FF0000"/>
                </a:solidFill>
                <a:effectLst/>
                <a:latin typeface="Arial" panose="020B0604020202020204" pitchFamily="34" charset="0"/>
              </a:rPr>
              <a:t>3 - Matchs de Championnat de France</a:t>
            </a:r>
            <a:endParaRPr lang="fr-FR" sz="1800" kern="1400" dirty="0">
              <a:ln>
                <a:noFill/>
              </a:ln>
              <a:solidFill>
                <a:srgbClr val="FF0000"/>
              </a:solidFill>
              <a:effectLst/>
              <a:latin typeface="Times New Roman" panose="02020603050405020304" pitchFamily="18" charset="0"/>
            </a:endParaRPr>
          </a:p>
          <a:p>
            <a:pPr marL="0" marR="0" indent="0" algn="just">
              <a:spcBef>
                <a:spcPts val="0"/>
              </a:spcBef>
              <a:spcAft>
                <a:spcPts val="0"/>
              </a:spcAft>
            </a:pPr>
            <a:r>
              <a:rPr lang="fr-FR" sz="1800" kern="1400" dirty="0">
                <a:ln>
                  <a:noFill/>
                </a:ln>
                <a:solidFill>
                  <a:srgbClr val="000000"/>
                </a:solidFill>
                <a:effectLst/>
                <a:latin typeface="Arial" panose="020B0604020202020204" pitchFamily="34" charset="0"/>
              </a:rPr>
              <a:t> </a:t>
            </a:r>
            <a:endParaRPr lang="fr-FR" sz="18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fr-FR" sz="1600" b="1" dirty="0">
                <a:solidFill>
                  <a:srgbClr val="002060"/>
                </a:solidFill>
                <a:latin typeface="Arial" pitchFamily="34" charset="0"/>
                <a:cs typeface="Arial" pitchFamily="34" charset="0"/>
              </a:rPr>
              <a:t>Il s’agit des matchs </a:t>
            </a:r>
            <a:r>
              <a:rPr lang="fr-FR" sz="1600" b="1" dirty="0">
                <a:solidFill>
                  <a:srgbClr val="002060"/>
                </a:solidFill>
                <a:highlight>
                  <a:srgbClr val="FF0000"/>
                </a:highlight>
                <a:latin typeface="Arial" pitchFamily="34" charset="0"/>
                <a:cs typeface="Arial" pitchFamily="34" charset="0"/>
              </a:rPr>
              <a:t>en rouge </a:t>
            </a:r>
            <a:r>
              <a:rPr lang="fr-FR" sz="1600" b="1" dirty="0">
                <a:solidFill>
                  <a:srgbClr val="002060"/>
                </a:solidFill>
                <a:latin typeface="Arial" pitchFamily="34" charset="0"/>
                <a:cs typeface="Arial" pitchFamily="34" charset="0"/>
              </a:rPr>
              <a:t>dans les convocations</a:t>
            </a:r>
          </a:p>
          <a:p>
            <a:pPr marL="0" marR="0" indent="0" algn="just">
              <a:spcBef>
                <a:spcPts val="0"/>
              </a:spcBef>
              <a:spcAft>
                <a:spcPts val="0"/>
              </a:spcAft>
            </a:pPr>
            <a:r>
              <a:rPr lang="fr-FR" sz="1600" b="1" dirty="0">
                <a:solidFill>
                  <a:srgbClr val="FF0000"/>
                </a:solidFill>
                <a:latin typeface="Arial" pitchFamily="34" charset="0"/>
                <a:cs typeface="Arial" pitchFamily="34" charset="0"/>
              </a:rPr>
              <a:t>Vous serez indemnisés par la ligue tous les moins.</a:t>
            </a:r>
          </a:p>
          <a:p>
            <a:pPr marL="0" marR="0" indent="0" algn="just">
              <a:spcBef>
                <a:spcPts val="0"/>
              </a:spcBef>
              <a:spcAft>
                <a:spcPts val="0"/>
              </a:spcAft>
            </a:pPr>
            <a:r>
              <a:rPr lang="fr-FR" sz="1600" b="1" dirty="0">
                <a:solidFill>
                  <a:srgbClr val="002060"/>
                </a:solidFill>
                <a:latin typeface="Arial" pitchFamily="34" charset="0"/>
                <a:cs typeface="Arial" pitchFamily="34" charset="0"/>
              </a:rPr>
              <a:t>Le règlement se fera par virement bancaire.</a:t>
            </a:r>
          </a:p>
          <a:p>
            <a:pPr marL="0" marR="0" indent="0" algn="just">
              <a:spcBef>
                <a:spcPts val="0"/>
              </a:spcBef>
              <a:spcAft>
                <a:spcPts val="0"/>
              </a:spcAft>
            </a:pPr>
            <a:r>
              <a:rPr lang="fr-FR" sz="1600" b="1" dirty="0">
                <a:solidFill>
                  <a:srgbClr val="002060"/>
                </a:solidFill>
                <a:latin typeface="Arial" pitchFamily="34" charset="0"/>
                <a:cs typeface="Arial" pitchFamily="34" charset="0"/>
              </a:rPr>
              <a:t>Une feuille de remboursement de la part de l’arbitre est obligatoire pour déclencher le paiement.</a:t>
            </a:r>
          </a:p>
          <a:p>
            <a:pPr marL="0" marR="0" indent="0" algn="just">
              <a:spcBef>
                <a:spcPts val="0"/>
              </a:spcBef>
              <a:spcAft>
                <a:spcPts val="0"/>
              </a:spcAft>
            </a:pPr>
            <a:r>
              <a:rPr lang="fr-FR" sz="1600" b="1" dirty="0">
                <a:solidFill>
                  <a:srgbClr val="002060"/>
                </a:solidFill>
                <a:latin typeface="Arial" pitchFamily="34" charset="0"/>
                <a:cs typeface="Arial" pitchFamily="34" charset="0"/>
              </a:rPr>
              <a:t>Vous fournirez au plus tôt un RIB à la ligue.</a:t>
            </a: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a:p>
            <a:pPr algn="just"/>
            <a:r>
              <a:rPr lang="fr-FR" sz="1600" b="1" dirty="0">
                <a:solidFill>
                  <a:srgbClr val="002060"/>
                </a:solidFill>
                <a:latin typeface="Arial" pitchFamily="34" charset="0"/>
                <a:cs typeface="Arial" pitchFamily="34" charset="0"/>
              </a:rPr>
              <a:t>Matchs arbitrés sur Veto, Centrale et EML : +2€ par équipe</a:t>
            </a:r>
          </a:p>
          <a:p>
            <a:pPr marL="0" marR="0" indent="0" algn="just">
              <a:spcBef>
                <a:spcPts val="0"/>
              </a:spcBef>
              <a:spcAft>
                <a:spcPts val="0"/>
              </a:spcAft>
            </a:pPr>
            <a:endParaRPr lang="fr-FR" sz="1600" b="1" dirty="0">
              <a:solidFill>
                <a:srgbClr val="002060"/>
              </a:solidFill>
              <a:latin typeface="Arial" pitchFamily="34" charset="0"/>
              <a:cs typeface="Arial" pitchFamily="34" charset="0"/>
            </a:endParaRPr>
          </a:p>
        </p:txBody>
      </p:sp>
      <p:sp>
        <p:nvSpPr>
          <p:cNvPr id="14" name="Control 1">
            <a:extLst>
              <a:ext uri="{FF2B5EF4-FFF2-40B4-BE49-F238E27FC236}">
                <a16:creationId xmlns:a16="http://schemas.microsoft.com/office/drawing/2014/main" id="{7328C7BE-0DD1-4615-1AB2-83CB02E8A816}"/>
              </a:ext>
            </a:extLst>
          </p:cNvPr>
          <p:cNvSpPr>
            <a:spLocks noChangeArrowheads="1" noChangeShapeType="1"/>
          </p:cNvSpPr>
          <p:nvPr/>
        </p:nvSpPr>
        <p:spPr bwMode="auto">
          <a:xfrm>
            <a:off x="4251152" y="6530976"/>
            <a:ext cx="7344816" cy="252028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Control 1">
            <a:extLst>
              <a:ext uri="{FF2B5EF4-FFF2-40B4-BE49-F238E27FC236}">
                <a16:creationId xmlns:a16="http://schemas.microsoft.com/office/drawing/2014/main" id="{E622B04C-278D-3562-FACD-973E127E39B4}"/>
              </a:ext>
            </a:extLst>
          </p:cNvPr>
          <p:cNvSpPr>
            <a:spLocks noChangeArrowheads="1" noChangeShapeType="1"/>
          </p:cNvSpPr>
          <p:nvPr/>
        </p:nvSpPr>
        <p:spPr bwMode="auto">
          <a:xfrm>
            <a:off x="-51527" y="4225356"/>
            <a:ext cx="6192961" cy="271563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graphicFrame>
        <p:nvGraphicFramePr>
          <p:cNvPr id="4" name="Tableau 3">
            <a:extLst>
              <a:ext uri="{FF2B5EF4-FFF2-40B4-BE49-F238E27FC236}">
                <a16:creationId xmlns:a16="http://schemas.microsoft.com/office/drawing/2014/main" id="{57BAA8BA-07AC-848E-DBB6-6501F8D5E360}"/>
              </a:ext>
            </a:extLst>
          </p:cNvPr>
          <p:cNvGraphicFramePr>
            <a:graphicFrameLocks noGrp="1"/>
          </p:cNvGraphicFramePr>
          <p:nvPr>
            <p:extLst>
              <p:ext uri="{D42A27DB-BD31-4B8C-83A1-F6EECF244321}">
                <p14:modId xmlns:p14="http://schemas.microsoft.com/office/powerpoint/2010/main" val="2747969594"/>
              </p:ext>
            </p:extLst>
          </p:nvPr>
        </p:nvGraphicFramePr>
        <p:xfrm>
          <a:off x="1259632" y="3500326"/>
          <a:ext cx="6624736" cy="2592289"/>
        </p:xfrm>
        <a:graphic>
          <a:graphicData uri="http://schemas.openxmlformats.org/drawingml/2006/table">
            <a:tbl>
              <a:tblPr/>
              <a:tblGrid>
                <a:gridCol w="2198484">
                  <a:extLst>
                    <a:ext uri="{9D8B030D-6E8A-4147-A177-3AD203B41FA5}">
                      <a16:colId xmlns:a16="http://schemas.microsoft.com/office/drawing/2014/main" val="3314734879"/>
                    </a:ext>
                  </a:extLst>
                </a:gridCol>
                <a:gridCol w="2208245">
                  <a:extLst>
                    <a:ext uri="{9D8B030D-6E8A-4147-A177-3AD203B41FA5}">
                      <a16:colId xmlns:a16="http://schemas.microsoft.com/office/drawing/2014/main" val="808669576"/>
                    </a:ext>
                  </a:extLst>
                </a:gridCol>
                <a:gridCol w="2218007">
                  <a:extLst>
                    <a:ext uri="{9D8B030D-6E8A-4147-A177-3AD203B41FA5}">
                      <a16:colId xmlns:a16="http://schemas.microsoft.com/office/drawing/2014/main" val="1822438185"/>
                    </a:ext>
                  </a:extLst>
                </a:gridCol>
              </a:tblGrid>
              <a:tr h="370327">
                <a:tc>
                  <a:txBody>
                    <a:bodyPr/>
                    <a:lstStyle/>
                    <a:p>
                      <a:pPr marR="0" indent="0" algn="l" rtl="0">
                        <a:spcBef>
                          <a:spcPts val="0"/>
                        </a:spcBef>
                        <a:spcAft>
                          <a:spcPts val="0"/>
                        </a:spcAft>
                      </a:pPr>
                      <a:r>
                        <a:rPr lang="fr-FR" sz="1000" kern="1400">
                          <a:ln>
                            <a:noFill/>
                          </a:ln>
                          <a:solidFill>
                            <a:srgbClr val="000000"/>
                          </a:solidFill>
                          <a:effectLst/>
                          <a:latin typeface="Times New Roman" panose="02020603050405020304" pitchFamily="18" charset="0"/>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INDEMNITE DE MATCH</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856131198"/>
                  </a:ext>
                </a:extLst>
              </a:tr>
              <a:tr h="37032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 </a:t>
                      </a:r>
                      <a:endParaRPr lang="fr-FR" sz="1000" kern="1400">
                        <a:ln>
                          <a:noFill/>
                        </a:ln>
                        <a:solidFill>
                          <a:srgbClr val="000000"/>
                        </a:solidFill>
                        <a:effectLst/>
                        <a:latin typeface="Times New Roman" panose="02020603050405020304" pitchFamily="18"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ARBITRE</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ASSISTANT</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217062"/>
                  </a:ext>
                </a:extLst>
              </a:tr>
              <a:tr h="37032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BASKETBALL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40 €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20 €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91832"/>
                  </a:ext>
                </a:extLst>
              </a:tr>
              <a:tr h="37032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FOOTBALL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50 €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30 €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228701"/>
                  </a:ext>
                </a:extLst>
              </a:tr>
              <a:tr h="37032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HANDBALL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40 €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20 €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227575"/>
                  </a:ext>
                </a:extLst>
              </a:tr>
              <a:tr h="37032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RUGBY</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50 €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30 €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389303"/>
                  </a:ext>
                </a:extLst>
              </a:tr>
              <a:tr h="370327">
                <a:tc>
                  <a:txBody>
                    <a:bodyPr/>
                    <a:lstStyle/>
                    <a:p>
                      <a:pPr marR="0" indent="0" algn="ctr" rtl="0">
                        <a:spcBef>
                          <a:spcPts val="0"/>
                        </a:spcBef>
                        <a:spcAft>
                          <a:spcPts val="1400"/>
                        </a:spcAft>
                      </a:pPr>
                      <a:r>
                        <a:rPr lang="fr-FR" sz="1100" kern="1400">
                          <a:ln>
                            <a:noFill/>
                          </a:ln>
                          <a:solidFill>
                            <a:srgbClr val="000000"/>
                          </a:solidFill>
                          <a:effectLst/>
                          <a:latin typeface="Arial" panose="020B0604020202020204" pitchFamily="34" charset="0"/>
                        </a:rPr>
                        <a:t>VOLLEYBALL</a:t>
                      </a:r>
                      <a:endParaRPr lang="fr-FR" sz="10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a:ln>
                            <a:noFill/>
                          </a:ln>
                          <a:solidFill>
                            <a:srgbClr val="000000"/>
                          </a:solidFill>
                          <a:effectLst/>
                          <a:latin typeface="Arial" panose="020B0604020202020204" pitchFamily="34" charset="0"/>
                        </a:rPr>
                        <a:t>40 €</a:t>
                      </a:r>
                      <a:endParaRPr lang="fr-FR" sz="1600" kern="140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fr-FR" sz="1600" kern="1400" dirty="0">
                          <a:ln>
                            <a:noFill/>
                          </a:ln>
                          <a:solidFill>
                            <a:srgbClr val="000000"/>
                          </a:solidFill>
                          <a:effectLst/>
                          <a:latin typeface="Arial" panose="020B0604020202020204" pitchFamily="34" charset="0"/>
                        </a:rPr>
                        <a:t>20 €</a:t>
                      </a:r>
                      <a:endParaRPr lang="fr-FR" sz="1600" kern="1400" dirty="0">
                        <a:ln>
                          <a:noFill/>
                        </a:ln>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841514"/>
                  </a:ext>
                </a:extLst>
              </a:tr>
            </a:tbl>
          </a:graphicData>
        </a:graphic>
      </p:graphicFrame>
      <p:sp>
        <p:nvSpPr>
          <p:cNvPr id="5" name="Control 1">
            <a:extLst>
              <a:ext uri="{FF2B5EF4-FFF2-40B4-BE49-F238E27FC236}">
                <a16:creationId xmlns:a16="http://schemas.microsoft.com/office/drawing/2014/main" id="{D25C239F-4D4B-AFB2-A099-0DB248A46234}"/>
              </a:ext>
            </a:extLst>
          </p:cNvPr>
          <p:cNvSpPr>
            <a:spLocks noChangeArrowheads="1" noChangeShapeType="1"/>
          </p:cNvSpPr>
          <p:nvPr/>
        </p:nvSpPr>
        <p:spPr bwMode="auto">
          <a:xfrm>
            <a:off x="-692264" y="7919716"/>
            <a:ext cx="6625029" cy="25922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Tree>
    <p:extLst>
      <p:ext uri="{BB962C8B-B14F-4D97-AF65-F5344CB8AC3E}">
        <p14:creationId xmlns:p14="http://schemas.microsoft.com/office/powerpoint/2010/main" val="102591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7CD54EC-06A4-45B3-A066-F1D0FC63FB90}"/>
              </a:ext>
            </a:extLst>
          </p:cNvPr>
          <p:cNvSpPr>
            <a:spLocks noGrp="1"/>
          </p:cNvSpPr>
          <p:nvPr>
            <p:ph type="sldNum" sz="quarter" idx="12"/>
          </p:nvPr>
        </p:nvSpPr>
        <p:spPr/>
        <p:txBody>
          <a:bodyPr/>
          <a:lstStyle/>
          <a:p>
            <a:fld id="{1F739CE9-AD7D-4927-810C-1147F6D5D6F1}" type="slidenum">
              <a:rPr lang="fr-FR" smtClean="0"/>
              <a:pPr/>
              <a:t>25</a:t>
            </a:fld>
            <a:endParaRPr lang="fr-FR"/>
          </a:p>
        </p:txBody>
      </p:sp>
      <p:sp>
        <p:nvSpPr>
          <p:cNvPr id="12" name="ZoneTexte 11">
            <a:extLst>
              <a:ext uri="{FF2B5EF4-FFF2-40B4-BE49-F238E27FC236}">
                <a16:creationId xmlns:a16="http://schemas.microsoft.com/office/drawing/2014/main" id="{D11480C7-D6C9-1D40-3A6E-F066478B6863}"/>
              </a:ext>
            </a:extLst>
          </p:cNvPr>
          <p:cNvSpPr txBox="1"/>
          <p:nvPr/>
        </p:nvSpPr>
        <p:spPr>
          <a:xfrm>
            <a:off x="1223120" y="692696"/>
            <a:ext cx="7920880" cy="369332"/>
          </a:xfrm>
          <a:prstGeom prst="rect">
            <a:avLst/>
          </a:prstGeom>
          <a:noFill/>
        </p:spPr>
        <p:txBody>
          <a:bodyPr wrap="square" rtlCol="0">
            <a:spAutoFit/>
          </a:bodyPr>
          <a:lstStyle/>
          <a:p>
            <a:pPr marL="0" marR="0" indent="0" algn="just">
              <a:spcBef>
                <a:spcPts val="0"/>
              </a:spcBef>
              <a:spcAft>
                <a:spcPts val="0"/>
              </a:spcAft>
            </a:pPr>
            <a:r>
              <a:rPr lang="fr-FR" sz="1800" b="1" kern="1400" dirty="0">
                <a:ln>
                  <a:noFill/>
                </a:ln>
                <a:solidFill>
                  <a:srgbClr val="FF0000"/>
                </a:solidFill>
                <a:effectLst/>
                <a:latin typeface="Arial" panose="020B0604020202020204" pitchFamily="34" charset="0"/>
              </a:rPr>
              <a:t>3 - Matchs de Championnat de France</a:t>
            </a:r>
            <a:endParaRPr lang="fr-FR" sz="1800" kern="1400" dirty="0">
              <a:ln>
                <a:noFill/>
              </a:ln>
              <a:solidFill>
                <a:srgbClr val="FF0000"/>
              </a:solidFill>
              <a:effectLst/>
              <a:latin typeface="Times New Roman" panose="02020603050405020304" pitchFamily="18" charset="0"/>
            </a:endParaRPr>
          </a:p>
        </p:txBody>
      </p:sp>
      <p:sp>
        <p:nvSpPr>
          <p:cNvPr id="14" name="Control 1">
            <a:extLst>
              <a:ext uri="{FF2B5EF4-FFF2-40B4-BE49-F238E27FC236}">
                <a16:creationId xmlns:a16="http://schemas.microsoft.com/office/drawing/2014/main" id="{7328C7BE-0DD1-4615-1AB2-83CB02E8A816}"/>
              </a:ext>
            </a:extLst>
          </p:cNvPr>
          <p:cNvSpPr>
            <a:spLocks noChangeArrowheads="1" noChangeShapeType="1"/>
          </p:cNvSpPr>
          <p:nvPr/>
        </p:nvSpPr>
        <p:spPr bwMode="auto">
          <a:xfrm>
            <a:off x="4251152" y="6530976"/>
            <a:ext cx="7344816" cy="252028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Control 1">
            <a:extLst>
              <a:ext uri="{FF2B5EF4-FFF2-40B4-BE49-F238E27FC236}">
                <a16:creationId xmlns:a16="http://schemas.microsoft.com/office/drawing/2014/main" id="{E622B04C-278D-3562-FACD-973E127E39B4}"/>
              </a:ext>
            </a:extLst>
          </p:cNvPr>
          <p:cNvSpPr>
            <a:spLocks noChangeArrowheads="1" noChangeShapeType="1"/>
          </p:cNvSpPr>
          <p:nvPr/>
        </p:nvSpPr>
        <p:spPr bwMode="auto">
          <a:xfrm>
            <a:off x="-51527" y="4225356"/>
            <a:ext cx="6192961" cy="271563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5" name="Control 1">
            <a:extLst>
              <a:ext uri="{FF2B5EF4-FFF2-40B4-BE49-F238E27FC236}">
                <a16:creationId xmlns:a16="http://schemas.microsoft.com/office/drawing/2014/main" id="{D25C239F-4D4B-AFB2-A099-0DB248A46234}"/>
              </a:ext>
            </a:extLst>
          </p:cNvPr>
          <p:cNvSpPr>
            <a:spLocks noChangeArrowheads="1" noChangeShapeType="1"/>
          </p:cNvSpPr>
          <p:nvPr/>
        </p:nvSpPr>
        <p:spPr bwMode="auto">
          <a:xfrm>
            <a:off x="-692264" y="7919716"/>
            <a:ext cx="6625029" cy="25922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pic>
        <p:nvPicPr>
          <p:cNvPr id="2" name="Image 1">
            <a:extLst>
              <a:ext uri="{FF2B5EF4-FFF2-40B4-BE49-F238E27FC236}">
                <a16:creationId xmlns:a16="http://schemas.microsoft.com/office/drawing/2014/main" id="{BC6E99F2-5125-9656-BE4F-0AFCA1895A3F}"/>
              </a:ext>
            </a:extLst>
          </p:cNvPr>
          <p:cNvPicPr>
            <a:picLocks noChangeAspect="1"/>
          </p:cNvPicPr>
          <p:nvPr/>
        </p:nvPicPr>
        <p:blipFill>
          <a:blip r:embed="rId2"/>
          <a:stretch>
            <a:fillRect/>
          </a:stretch>
        </p:blipFill>
        <p:spPr>
          <a:xfrm>
            <a:off x="1115616" y="1319048"/>
            <a:ext cx="7560840" cy="4413661"/>
          </a:xfrm>
          <a:prstGeom prst="rect">
            <a:avLst/>
          </a:prstGeom>
        </p:spPr>
      </p:pic>
      <p:sp>
        <p:nvSpPr>
          <p:cNvPr id="7" name="Ellipse 6">
            <a:extLst>
              <a:ext uri="{FF2B5EF4-FFF2-40B4-BE49-F238E27FC236}">
                <a16:creationId xmlns:a16="http://schemas.microsoft.com/office/drawing/2014/main" id="{90B5CB29-79CF-7402-5251-C33B0E350887}"/>
              </a:ext>
            </a:extLst>
          </p:cNvPr>
          <p:cNvSpPr/>
          <p:nvPr/>
        </p:nvSpPr>
        <p:spPr>
          <a:xfrm>
            <a:off x="1900170" y="4077072"/>
            <a:ext cx="655606"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454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7CD54EC-06A4-45B3-A066-F1D0FC63FB90}"/>
              </a:ext>
            </a:extLst>
          </p:cNvPr>
          <p:cNvSpPr>
            <a:spLocks noGrp="1"/>
          </p:cNvSpPr>
          <p:nvPr>
            <p:ph type="sldNum" sz="quarter" idx="12"/>
          </p:nvPr>
        </p:nvSpPr>
        <p:spPr/>
        <p:txBody>
          <a:bodyPr/>
          <a:lstStyle/>
          <a:p>
            <a:fld id="{1F739CE9-AD7D-4927-810C-1147F6D5D6F1}" type="slidenum">
              <a:rPr lang="fr-FR" smtClean="0"/>
              <a:pPr/>
              <a:t>26</a:t>
            </a:fld>
            <a:endParaRPr lang="fr-FR"/>
          </a:p>
        </p:txBody>
      </p:sp>
      <p:sp>
        <p:nvSpPr>
          <p:cNvPr id="14" name="Control 1">
            <a:extLst>
              <a:ext uri="{FF2B5EF4-FFF2-40B4-BE49-F238E27FC236}">
                <a16:creationId xmlns:a16="http://schemas.microsoft.com/office/drawing/2014/main" id="{7328C7BE-0DD1-4615-1AB2-83CB02E8A816}"/>
              </a:ext>
            </a:extLst>
          </p:cNvPr>
          <p:cNvSpPr>
            <a:spLocks noChangeArrowheads="1" noChangeShapeType="1"/>
          </p:cNvSpPr>
          <p:nvPr/>
        </p:nvSpPr>
        <p:spPr bwMode="auto">
          <a:xfrm>
            <a:off x="4251152" y="6530976"/>
            <a:ext cx="7344816" cy="252028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Control 1">
            <a:extLst>
              <a:ext uri="{FF2B5EF4-FFF2-40B4-BE49-F238E27FC236}">
                <a16:creationId xmlns:a16="http://schemas.microsoft.com/office/drawing/2014/main" id="{E622B04C-278D-3562-FACD-973E127E39B4}"/>
              </a:ext>
            </a:extLst>
          </p:cNvPr>
          <p:cNvSpPr>
            <a:spLocks noChangeArrowheads="1" noChangeShapeType="1"/>
          </p:cNvSpPr>
          <p:nvPr/>
        </p:nvSpPr>
        <p:spPr bwMode="auto">
          <a:xfrm>
            <a:off x="-51527" y="4225356"/>
            <a:ext cx="6192961" cy="271563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5" name="Control 1">
            <a:extLst>
              <a:ext uri="{FF2B5EF4-FFF2-40B4-BE49-F238E27FC236}">
                <a16:creationId xmlns:a16="http://schemas.microsoft.com/office/drawing/2014/main" id="{D25C239F-4D4B-AFB2-A099-0DB248A46234}"/>
              </a:ext>
            </a:extLst>
          </p:cNvPr>
          <p:cNvSpPr>
            <a:spLocks noChangeArrowheads="1" noChangeShapeType="1"/>
          </p:cNvSpPr>
          <p:nvPr/>
        </p:nvSpPr>
        <p:spPr bwMode="auto">
          <a:xfrm>
            <a:off x="-692264" y="7919716"/>
            <a:ext cx="6625029" cy="25922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7" name="ZoneTexte 6">
            <a:extLst>
              <a:ext uri="{FF2B5EF4-FFF2-40B4-BE49-F238E27FC236}">
                <a16:creationId xmlns:a16="http://schemas.microsoft.com/office/drawing/2014/main" id="{15FD5100-4B71-4A22-FC79-D5C80EBD7B0C}"/>
              </a:ext>
            </a:extLst>
          </p:cNvPr>
          <p:cNvSpPr txBox="1"/>
          <p:nvPr/>
        </p:nvSpPr>
        <p:spPr>
          <a:xfrm>
            <a:off x="1180062" y="571714"/>
            <a:ext cx="6142180" cy="369332"/>
          </a:xfrm>
          <a:prstGeom prst="rect">
            <a:avLst/>
          </a:prstGeom>
          <a:noFill/>
        </p:spPr>
        <p:txBody>
          <a:bodyPr wrap="square">
            <a:spAutoFit/>
          </a:bodyPr>
          <a:lstStyle/>
          <a:p>
            <a:r>
              <a:rPr lang="fr-FR" b="1" dirty="0">
                <a:solidFill>
                  <a:srgbClr val="002060"/>
                </a:solidFill>
                <a:latin typeface="Arial" pitchFamily="34" charset="0"/>
                <a:cs typeface="Arial" pitchFamily="34" charset="0"/>
              </a:rPr>
              <a:t>F</a:t>
            </a:r>
            <a:r>
              <a:rPr lang="fr-FR" sz="1800" b="1" dirty="0">
                <a:solidFill>
                  <a:srgbClr val="002060"/>
                </a:solidFill>
                <a:latin typeface="Arial" pitchFamily="34" charset="0"/>
                <a:cs typeface="Arial" pitchFamily="34" charset="0"/>
              </a:rPr>
              <a:t>euille de </a:t>
            </a:r>
            <a:r>
              <a:rPr lang="fr-FR" b="1" dirty="0">
                <a:solidFill>
                  <a:srgbClr val="002060"/>
                </a:solidFill>
                <a:latin typeface="Arial" pitchFamily="34" charset="0"/>
                <a:cs typeface="Arial" pitchFamily="34" charset="0"/>
              </a:rPr>
              <a:t>R</a:t>
            </a:r>
            <a:r>
              <a:rPr lang="fr-FR" sz="1800" b="1" dirty="0">
                <a:solidFill>
                  <a:srgbClr val="002060"/>
                </a:solidFill>
                <a:latin typeface="Arial" pitchFamily="34" charset="0"/>
                <a:cs typeface="Arial" pitchFamily="34" charset="0"/>
              </a:rPr>
              <a:t>emboursement – AURA / CF</a:t>
            </a:r>
            <a:endParaRPr lang="fr-FR" dirty="0"/>
          </a:p>
        </p:txBody>
      </p:sp>
      <p:pic>
        <p:nvPicPr>
          <p:cNvPr id="4" name="Image 3">
            <a:extLst>
              <a:ext uri="{FF2B5EF4-FFF2-40B4-BE49-F238E27FC236}">
                <a16:creationId xmlns:a16="http://schemas.microsoft.com/office/drawing/2014/main" id="{4CCFB2D7-CB34-5DC3-9B82-224A40BA312A}"/>
              </a:ext>
            </a:extLst>
          </p:cNvPr>
          <p:cNvPicPr>
            <a:picLocks noChangeAspect="1"/>
          </p:cNvPicPr>
          <p:nvPr/>
        </p:nvPicPr>
        <p:blipFill>
          <a:blip r:embed="rId2"/>
          <a:stretch>
            <a:fillRect/>
          </a:stretch>
        </p:blipFill>
        <p:spPr>
          <a:xfrm>
            <a:off x="1067547" y="941046"/>
            <a:ext cx="3857122" cy="5454871"/>
          </a:xfrm>
          <a:prstGeom prst="rect">
            <a:avLst/>
          </a:prstGeom>
        </p:spPr>
      </p:pic>
      <p:pic>
        <p:nvPicPr>
          <p:cNvPr id="12" name="Image 11">
            <a:extLst>
              <a:ext uri="{FF2B5EF4-FFF2-40B4-BE49-F238E27FC236}">
                <a16:creationId xmlns:a16="http://schemas.microsoft.com/office/drawing/2014/main" id="{E8C03EF8-E9AC-655A-89E7-FC74E87C78BD}"/>
              </a:ext>
            </a:extLst>
          </p:cNvPr>
          <p:cNvPicPr>
            <a:picLocks noChangeAspect="1"/>
          </p:cNvPicPr>
          <p:nvPr/>
        </p:nvPicPr>
        <p:blipFill>
          <a:blip r:embed="rId3"/>
          <a:stretch>
            <a:fillRect/>
          </a:stretch>
        </p:blipFill>
        <p:spPr>
          <a:xfrm>
            <a:off x="5181757" y="1678496"/>
            <a:ext cx="3822119" cy="3501008"/>
          </a:xfrm>
          <a:prstGeom prst="rect">
            <a:avLst/>
          </a:prstGeom>
        </p:spPr>
      </p:pic>
      <p:sp>
        <p:nvSpPr>
          <p:cNvPr id="15" name="Ellipse 14">
            <a:extLst>
              <a:ext uri="{FF2B5EF4-FFF2-40B4-BE49-F238E27FC236}">
                <a16:creationId xmlns:a16="http://schemas.microsoft.com/office/drawing/2014/main" id="{4C938E33-B35D-9CDB-7FE3-96EA3F79226F}"/>
              </a:ext>
            </a:extLst>
          </p:cNvPr>
          <p:cNvSpPr/>
          <p:nvPr/>
        </p:nvSpPr>
        <p:spPr>
          <a:xfrm>
            <a:off x="5225389" y="3284984"/>
            <a:ext cx="818354" cy="5040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584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27</a:t>
            </a:fld>
            <a:endParaRPr lang="fr-FR"/>
          </a:p>
        </p:txBody>
      </p:sp>
      <p:sp>
        <p:nvSpPr>
          <p:cNvPr id="7" name="ZoneTexte 6">
            <a:extLst>
              <a:ext uri="{FF2B5EF4-FFF2-40B4-BE49-F238E27FC236}">
                <a16:creationId xmlns:a16="http://schemas.microsoft.com/office/drawing/2014/main" id="{6F0975F0-946B-3333-361B-1F84C00E976A}"/>
              </a:ext>
            </a:extLst>
          </p:cNvPr>
          <p:cNvSpPr txBox="1"/>
          <p:nvPr/>
        </p:nvSpPr>
        <p:spPr>
          <a:xfrm>
            <a:off x="971600" y="630991"/>
            <a:ext cx="7947520" cy="5755422"/>
          </a:xfrm>
          <a:prstGeom prst="rect">
            <a:avLst/>
          </a:prstGeom>
          <a:noFill/>
        </p:spPr>
        <p:txBody>
          <a:bodyPr wrap="square">
            <a:spAutoFit/>
          </a:bodyPr>
          <a:lstStyle/>
          <a:p>
            <a:pPr algn="just"/>
            <a:r>
              <a:rPr lang="fr-FR" sz="1600" b="1" dirty="0">
                <a:solidFill>
                  <a:srgbClr val="FF0000"/>
                </a:solidFill>
                <a:latin typeface="Arial" pitchFamily="34" charset="0"/>
                <a:cs typeface="Arial" pitchFamily="34" charset="0"/>
              </a:rPr>
              <a:t>Procédure en cas de FORFAIT</a:t>
            </a:r>
          </a:p>
          <a:p>
            <a:pPr algn="just"/>
            <a:r>
              <a:rPr lang="fr-FR" sz="1600" b="1" dirty="0">
                <a:solidFill>
                  <a:srgbClr val="002060"/>
                </a:solidFill>
                <a:latin typeface="Arial" pitchFamily="34" charset="0"/>
                <a:cs typeface="Arial" pitchFamily="34" charset="0"/>
              </a:rPr>
              <a:t> </a:t>
            </a:r>
          </a:p>
          <a:p>
            <a:pPr algn="just"/>
            <a:r>
              <a:rPr lang="fr-FR" sz="1400" b="1" dirty="0">
                <a:solidFill>
                  <a:srgbClr val="002060"/>
                </a:solidFill>
                <a:latin typeface="Arial" pitchFamily="34" charset="0"/>
                <a:cs typeface="Arial" pitchFamily="34" charset="0"/>
              </a:rPr>
              <a:t>- </a:t>
            </a:r>
            <a:r>
              <a:rPr lang="fr-FR" sz="1400" b="1" u="sng" dirty="0">
                <a:solidFill>
                  <a:srgbClr val="002060"/>
                </a:solidFill>
                <a:latin typeface="Arial" pitchFamily="34" charset="0"/>
                <a:cs typeface="Arial" pitchFamily="34" charset="0"/>
              </a:rPr>
              <a:t>Une seule équipe est absente:</a:t>
            </a:r>
          </a:p>
          <a:p>
            <a:pPr algn="just"/>
            <a:r>
              <a:rPr lang="fr-FR" sz="1400" b="1" dirty="0">
                <a:solidFill>
                  <a:srgbClr val="002060"/>
                </a:solidFill>
                <a:latin typeface="Arial" pitchFamily="34" charset="0"/>
                <a:cs typeface="Arial" pitchFamily="34" charset="0"/>
              </a:rPr>
              <a:t> </a:t>
            </a:r>
          </a:p>
          <a:p>
            <a:pPr algn="just"/>
            <a:r>
              <a:rPr lang="fr-FR" sz="1400" b="1" dirty="0">
                <a:solidFill>
                  <a:srgbClr val="002060"/>
                </a:solidFill>
                <a:latin typeface="Arial" pitchFamily="34" charset="0"/>
                <a:cs typeface="Arial" pitchFamily="34" charset="0"/>
              </a:rPr>
              <a:t>C'est à l'équipe absente de vous régler l'intégralité de l'indemnité de match. Ne demandez rien à l'équipe présente. Nous prévenir rapidement. Nous vous mettons en contact avec l’équipe.</a:t>
            </a:r>
          </a:p>
          <a:p>
            <a:pPr algn="just"/>
            <a:endParaRPr lang="fr-FR" sz="1400" b="1" dirty="0">
              <a:solidFill>
                <a:srgbClr val="002060"/>
              </a:solidFill>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 </a:t>
            </a:r>
            <a:r>
              <a:rPr lang="fr-FR" sz="1400" b="1" u="sng" dirty="0">
                <a:solidFill>
                  <a:srgbClr val="002060"/>
                </a:solidFill>
                <a:latin typeface="Arial" pitchFamily="34" charset="0"/>
                <a:cs typeface="Arial" pitchFamily="34" charset="0"/>
              </a:rPr>
              <a:t>Les deux équipes sont absentes:</a:t>
            </a:r>
          </a:p>
          <a:p>
            <a:pPr algn="just"/>
            <a:r>
              <a:rPr lang="fr-FR" sz="1400" b="1" dirty="0">
                <a:solidFill>
                  <a:srgbClr val="002060"/>
                </a:solidFill>
                <a:latin typeface="Arial" pitchFamily="34" charset="0"/>
                <a:cs typeface="Arial" pitchFamily="34" charset="0"/>
              </a:rPr>
              <a:t> </a:t>
            </a:r>
          </a:p>
          <a:p>
            <a:pPr algn="just"/>
            <a:r>
              <a:rPr lang="fr-FR" sz="1400" b="1" dirty="0">
                <a:solidFill>
                  <a:srgbClr val="002060"/>
                </a:solidFill>
                <a:latin typeface="Arial" pitchFamily="34" charset="0"/>
                <a:cs typeface="Arial" pitchFamily="34" charset="0"/>
              </a:rPr>
              <a:t>C'est aux deux équipes de vous régler l'indemnité de match, chacune la moitié. </a:t>
            </a:r>
          </a:p>
          <a:p>
            <a:pPr algn="just"/>
            <a:r>
              <a:rPr lang="fr-FR" sz="1400" b="1" dirty="0">
                <a:solidFill>
                  <a:srgbClr val="002060"/>
                </a:solidFill>
                <a:latin typeface="Arial" pitchFamily="34" charset="0"/>
                <a:cs typeface="Arial" pitchFamily="34" charset="0"/>
              </a:rPr>
              <a:t>Nous prévenir rapidement. Nous vous mettons en contact avec l’équipe.</a:t>
            </a:r>
          </a:p>
          <a:p>
            <a:pPr algn="just"/>
            <a:endParaRPr lang="fr-FR" sz="1400" b="1" dirty="0">
              <a:solidFill>
                <a:srgbClr val="002060"/>
              </a:solidFill>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 </a:t>
            </a:r>
            <a:r>
              <a:rPr lang="fr-FR" sz="1400" b="1" u="sng" dirty="0">
                <a:solidFill>
                  <a:srgbClr val="002060"/>
                </a:solidFill>
                <a:latin typeface="Arial" pitchFamily="34" charset="0"/>
                <a:cs typeface="Arial" pitchFamily="34" charset="0"/>
              </a:rPr>
              <a:t>Erreur de désignation incombant à la Ligue :</a:t>
            </a:r>
          </a:p>
          <a:p>
            <a:pPr algn="just"/>
            <a:r>
              <a:rPr lang="fr-FR" sz="1400" b="1" dirty="0">
                <a:solidFill>
                  <a:srgbClr val="002060"/>
                </a:solidFill>
                <a:latin typeface="Arial" pitchFamily="34" charset="0"/>
                <a:cs typeface="Arial" pitchFamily="34" charset="0"/>
              </a:rPr>
              <a:t> </a:t>
            </a:r>
          </a:p>
          <a:p>
            <a:pPr algn="just"/>
            <a:r>
              <a:rPr lang="fr-FR" sz="1400" b="1" dirty="0">
                <a:solidFill>
                  <a:srgbClr val="002060"/>
                </a:solidFill>
                <a:latin typeface="Arial" pitchFamily="34" charset="0"/>
                <a:cs typeface="Arial" pitchFamily="34" charset="0"/>
              </a:rPr>
              <a:t>C’est la Ligue qui vous indemnisera. Faire feuille de remboursement.</a:t>
            </a:r>
          </a:p>
          <a:p>
            <a:pPr algn="just"/>
            <a:endParaRPr lang="fr-FR" sz="1400" b="1"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 Annulation des matchs le jour même</a:t>
            </a:r>
          </a:p>
          <a:p>
            <a:pPr algn="just"/>
            <a:endParaRPr lang="fr-FR" sz="1400" b="1" u="sng" dirty="0">
              <a:solidFill>
                <a:srgbClr val="002060"/>
              </a:solidFill>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L’équipe fautive doit régler l'intégralité de l'indemnité de match. Nous vous mettons en contact avec l’équipe. </a:t>
            </a:r>
            <a:endParaRPr lang="fr-FR" sz="1400" b="1" u="sng" dirty="0">
              <a:solidFill>
                <a:srgbClr val="002060"/>
              </a:solidFill>
              <a:latin typeface="Arial" pitchFamily="34" charset="0"/>
              <a:cs typeface="Arial" pitchFamily="34" charset="0"/>
            </a:endParaRPr>
          </a:p>
          <a:p>
            <a:pPr algn="just"/>
            <a:endParaRPr lang="fr-FR" sz="1400" b="1" u="sng"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 Annulation des matchs</a:t>
            </a:r>
          </a:p>
          <a:p>
            <a:pPr algn="just"/>
            <a:r>
              <a:rPr lang="fr-FR" sz="1400" b="1" dirty="0">
                <a:solidFill>
                  <a:srgbClr val="002060"/>
                </a:solidFill>
                <a:latin typeface="Arial" pitchFamily="34" charset="0"/>
                <a:cs typeface="Arial" pitchFamily="34" charset="0"/>
              </a:rPr>
              <a:t> </a:t>
            </a:r>
          </a:p>
          <a:p>
            <a:pPr algn="just"/>
            <a:r>
              <a:rPr lang="fr-FR" sz="1400" b="1" dirty="0">
                <a:solidFill>
                  <a:srgbClr val="002060"/>
                </a:solidFill>
                <a:latin typeface="Arial" pitchFamily="34" charset="0"/>
                <a:cs typeface="Arial" pitchFamily="34" charset="0"/>
              </a:rPr>
              <a:t>L’annulation générale des matchs pour intempéries ou autres cas de force majeure (panne de courant, etc...) ne donne pas lieu à indemnisation.</a:t>
            </a:r>
          </a:p>
        </p:txBody>
      </p:sp>
    </p:spTree>
    <p:extLst>
      <p:ext uri="{BB962C8B-B14F-4D97-AF65-F5344CB8AC3E}">
        <p14:creationId xmlns:p14="http://schemas.microsoft.com/office/powerpoint/2010/main" val="322689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6C9ADE7-C2E3-5363-1F86-77A802D24DB2}"/>
              </a:ext>
            </a:extLst>
          </p:cNvPr>
          <p:cNvSpPr>
            <a:spLocks noGrp="1"/>
          </p:cNvSpPr>
          <p:nvPr>
            <p:ph type="sldNum" sz="quarter" idx="12"/>
          </p:nvPr>
        </p:nvSpPr>
        <p:spPr/>
        <p:txBody>
          <a:bodyPr/>
          <a:lstStyle/>
          <a:p>
            <a:fld id="{1F739CE9-AD7D-4927-810C-1147F6D5D6F1}" type="slidenum">
              <a:rPr lang="fr-FR" smtClean="0"/>
              <a:pPr/>
              <a:t>28</a:t>
            </a:fld>
            <a:endParaRPr lang="fr-FR"/>
          </a:p>
        </p:txBody>
      </p:sp>
      <p:sp>
        <p:nvSpPr>
          <p:cNvPr id="7" name="ZoneTexte 6">
            <a:extLst>
              <a:ext uri="{FF2B5EF4-FFF2-40B4-BE49-F238E27FC236}">
                <a16:creationId xmlns:a16="http://schemas.microsoft.com/office/drawing/2014/main" id="{DCECA937-DE74-32E2-2AEB-B4931EEDB3BE}"/>
              </a:ext>
            </a:extLst>
          </p:cNvPr>
          <p:cNvSpPr txBox="1"/>
          <p:nvPr/>
        </p:nvSpPr>
        <p:spPr>
          <a:xfrm>
            <a:off x="899592" y="2168047"/>
            <a:ext cx="7920880" cy="4247317"/>
          </a:xfrm>
          <a:prstGeom prst="rect">
            <a:avLst/>
          </a:prstGeom>
          <a:noFill/>
        </p:spPr>
        <p:txBody>
          <a:bodyPr wrap="square">
            <a:spAutoFit/>
          </a:bodyPr>
          <a:lstStyle/>
          <a:p>
            <a:r>
              <a:rPr lang="fr-FR" sz="2400" b="1" dirty="0">
                <a:solidFill>
                  <a:srgbClr val="000000"/>
                </a:solidFill>
                <a:latin typeface="Arial" panose="020B0604020202020204" pitchFamily="34" charset="0"/>
              </a:rPr>
              <a:t>1 – Football</a:t>
            </a:r>
          </a:p>
          <a:p>
            <a:endParaRPr lang="fr-FR" sz="2400" b="1" dirty="0">
              <a:solidFill>
                <a:srgbClr val="000000"/>
              </a:solidFill>
              <a:latin typeface="Arial" panose="020B0604020202020204" pitchFamily="34" charset="0"/>
            </a:endParaRPr>
          </a:p>
          <a:p>
            <a:pPr marL="285750" indent="-285750">
              <a:buFont typeface="Arial" panose="020B0604020202020204" pitchFamily="34" charset="0"/>
              <a:buChar char="•"/>
            </a:pPr>
            <a:r>
              <a:rPr lang="fr-FR" sz="1800" b="1" dirty="0">
                <a:solidFill>
                  <a:srgbClr val="002060"/>
                </a:solidFill>
                <a:latin typeface="Arial" pitchFamily="34" charset="0"/>
                <a:cs typeface="Arial" pitchFamily="34" charset="0"/>
              </a:rPr>
              <a:t>Les règles appliquées sont issues du règlement officiel FFF. </a:t>
            </a:r>
          </a:p>
          <a:p>
            <a:pPr marL="285750" indent="-285750">
              <a:buFont typeface="Arial" panose="020B0604020202020204" pitchFamily="34" charset="0"/>
              <a:buChar char="•"/>
            </a:pPr>
            <a:r>
              <a:rPr lang="fr-FR" sz="1800" b="1" dirty="0">
                <a:solidFill>
                  <a:srgbClr val="002060"/>
                </a:solidFill>
                <a:latin typeface="Arial" pitchFamily="34" charset="0"/>
                <a:cs typeface="Arial" pitchFamily="34" charset="0"/>
              </a:rPr>
              <a:t>Attention :  CARTON BLANC : désapprobation des décisions de l'arbitre en paroles ou en actes entraîne une expulsion temporaire de 10mn sans remplacement. </a:t>
            </a:r>
          </a:p>
          <a:p>
            <a:r>
              <a:rPr lang="fr-FR" sz="1800" b="1" dirty="0">
                <a:solidFill>
                  <a:srgbClr val="002060"/>
                </a:solidFill>
                <a:latin typeface="Arial" pitchFamily="34" charset="0"/>
                <a:cs typeface="Arial" pitchFamily="34" charset="0"/>
              </a:rPr>
              <a:t>• Carton jaune doublé : = carton rouge : joueur exclu</a:t>
            </a:r>
            <a:br>
              <a:rPr lang="fr-FR" sz="1800" b="1" dirty="0">
                <a:solidFill>
                  <a:srgbClr val="002060"/>
                </a:solidFill>
                <a:latin typeface="Arial" pitchFamily="34" charset="0"/>
                <a:cs typeface="Arial" pitchFamily="34" charset="0"/>
              </a:rPr>
            </a:br>
            <a:r>
              <a:rPr lang="fr-FR" sz="1800" b="1" dirty="0">
                <a:solidFill>
                  <a:srgbClr val="002060"/>
                </a:solidFill>
                <a:latin typeface="Arial" pitchFamily="34" charset="0"/>
                <a:cs typeface="Arial" pitchFamily="34" charset="0"/>
              </a:rPr>
              <a:t>• Carton blanc doublé : = carton rouge : joueur exclu</a:t>
            </a:r>
            <a:br>
              <a:rPr lang="fr-FR" sz="1800" b="1" dirty="0">
                <a:solidFill>
                  <a:srgbClr val="002060"/>
                </a:solidFill>
                <a:latin typeface="Arial" pitchFamily="34" charset="0"/>
                <a:cs typeface="Arial" pitchFamily="34" charset="0"/>
              </a:rPr>
            </a:br>
            <a:r>
              <a:rPr lang="fr-FR" sz="1800" b="1" dirty="0">
                <a:solidFill>
                  <a:srgbClr val="002060"/>
                </a:solidFill>
                <a:latin typeface="Arial" pitchFamily="34" charset="0"/>
                <a:cs typeface="Arial" pitchFamily="34" charset="0"/>
              </a:rPr>
              <a:t>• Carton blanc + un carton jaune = carton rouge : joueur exclu</a:t>
            </a:r>
            <a:br>
              <a:rPr lang="fr-FR" sz="1800" b="1" dirty="0">
                <a:solidFill>
                  <a:srgbClr val="002060"/>
                </a:solidFill>
                <a:latin typeface="Arial" pitchFamily="34" charset="0"/>
                <a:cs typeface="Arial" pitchFamily="34" charset="0"/>
              </a:rPr>
            </a:br>
            <a:r>
              <a:rPr lang="fr-FR" sz="1800" b="1" dirty="0">
                <a:solidFill>
                  <a:srgbClr val="002060"/>
                </a:solidFill>
                <a:latin typeface="Arial" pitchFamily="34" charset="0"/>
                <a:cs typeface="Arial" pitchFamily="34" charset="0"/>
              </a:rPr>
              <a:t>• Carton rouge direct : Joueur exclu</a:t>
            </a:r>
          </a:p>
          <a:p>
            <a:endParaRPr lang="fr-FR" b="1" dirty="0">
              <a:solidFill>
                <a:srgbClr val="002060"/>
              </a:solidFill>
              <a:latin typeface="Arial" pitchFamily="34" charset="0"/>
              <a:cs typeface="Arial" pitchFamily="34" charset="0"/>
            </a:endParaRPr>
          </a:p>
          <a:p>
            <a:r>
              <a:rPr lang="fr-FR" sz="1800" b="1" dirty="0">
                <a:solidFill>
                  <a:srgbClr val="002060"/>
                </a:solidFill>
                <a:latin typeface="Arial" pitchFamily="34" charset="0"/>
                <a:cs typeface="Arial" pitchFamily="34" charset="0"/>
              </a:rPr>
              <a:t>MATCH AURA/INTER-LIGUE : Arriver impérativement 1h avant le match</a:t>
            </a:r>
          </a:p>
          <a:p>
            <a:pPr marL="285750" indent="-285750">
              <a:buFont typeface="Arial" panose="020B0604020202020204" pitchFamily="34" charset="0"/>
              <a:buChar char="•"/>
            </a:pPr>
            <a:endParaRPr lang="fr-FR" sz="1800" b="1" dirty="0">
              <a:solidFill>
                <a:srgbClr val="002060"/>
              </a:solidFill>
              <a:latin typeface="Arial" pitchFamily="34" charset="0"/>
              <a:cs typeface="Arial" pitchFamily="34" charset="0"/>
            </a:endParaRPr>
          </a:p>
          <a:p>
            <a:r>
              <a:rPr lang="fr-FR" sz="2400" b="1" dirty="0">
                <a:solidFill>
                  <a:srgbClr val="FF0000"/>
                </a:solidFill>
                <a:latin typeface="Arial" pitchFamily="34" charset="0"/>
                <a:cs typeface="Arial" pitchFamily="34" charset="0"/>
              </a:rPr>
              <a:t>Les protège-tibias sont obligatoires !!</a:t>
            </a:r>
            <a:endParaRPr lang="fr-FR" sz="2400" b="1" dirty="0">
              <a:solidFill>
                <a:srgbClr val="002060"/>
              </a:solidFill>
              <a:latin typeface="Arial" pitchFamily="34" charset="0"/>
              <a:cs typeface="Arial" pitchFamily="34" charset="0"/>
            </a:endParaRPr>
          </a:p>
        </p:txBody>
      </p:sp>
      <p:sp>
        <p:nvSpPr>
          <p:cNvPr id="8" name="ZoneTexte 7">
            <a:extLst>
              <a:ext uri="{FF2B5EF4-FFF2-40B4-BE49-F238E27FC236}">
                <a16:creationId xmlns:a16="http://schemas.microsoft.com/office/drawing/2014/main" id="{D94A04C2-D80E-96CE-1BED-598AC7621F0F}"/>
              </a:ext>
            </a:extLst>
          </p:cNvPr>
          <p:cNvSpPr txBox="1"/>
          <p:nvPr/>
        </p:nvSpPr>
        <p:spPr>
          <a:xfrm>
            <a:off x="1164776" y="692696"/>
            <a:ext cx="7079631" cy="461665"/>
          </a:xfrm>
          <a:prstGeom prst="rect">
            <a:avLst/>
          </a:prstGeom>
          <a:noFill/>
        </p:spPr>
        <p:txBody>
          <a:bodyPr wrap="square" rtlCol="0">
            <a:spAutoFit/>
          </a:bodyPr>
          <a:lstStyle/>
          <a:p>
            <a:r>
              <a:rPr lang="fr-FR" sz="2400" b="1" dirty="0">
                <a:solidFill>
                  <a:srgbClr val="0070C0"/>
                </a:solidFill>
              </a:rPr>
              <a:t>IX - REGLEMENTS PARTICULIERS PAR SPORT</a:t>
            </a:r>
          </a:p>
        </p:txBody>
      </p:sp>
      <p:sp>
        <p:nvSpPr>
          <p:cNvPr id="10" name="ZoneTexte 9">
            <a:extLst>
              <a:ext uri="{FF2B5EF4-FFF2-40B4-BE49-F238E27FC236}">
                <a16:creationId xmlns:a16="http://schemas.microsoft.com/office/drawing/2014/main" id="{3D5B8DE0-604B-3B9E-F697-5CEF53F8A976}"/>
              </a:ext>
            </a:extLst>
          </p:cNvPr>
          <p:cNvSpPr txBox="1"/>
          <p:nvPr/>
        </p:nvSpPr>
        <p:spPr>
          <a:xfrm>
            <a:off x="1164776" y="1332537"/>
            <a:ext cx="7200800" cy="646331"/>
          </a:xfrm>
          <a:prstGeom prst="rect">
            <a:avLst/>
          </a:prstGeom>
          <a:noFill/>
        </p:spPr>
        <p:txBody>
          <a:bodyPr wrap="square">
            <a:spAutoFit/>
          </a:bodyPr>
          <a:lstStyle/>
          <a:p>
            <a:r>
              <a:rPr lang="fr-FR" sz="1800" b="1" dirty="0">
                <a:solidFill>
                  <a:srgbClr val="FF0000"/>
                </a:solidFill>
                <a:latin typeface="Arial" pitchFamily="34" charset="0"/>
                <a:cs typeface="Arial" pitchFamily="34" charset="0"/>
              </a:rPr>
              <a:t>Les matchs doivent débuter et finir à l’heure prévue.</a:t>
            </a:r>
          </a:p>
          <a:p>
            <a:r>
              <a:rPr lang="fr-FR" sz="1800" b="1" dirty="0">
                <a:solidFill>
                  <a:srgbClr val="FF0000"/>
                </a:solidFill>
                <a:latin typeface="Arial" pitchFamily="34" charset="0"/>
                <a:cs typeface="Arial" pitchFamily="34" charset="0"/>
              </a:rPr>
              <a:t>Au-delà de 15 minutes de retard, l’équipe est déclarée forfait.</a:t>
            </a:r>
          </a:p>
        </p:txBody>
      </p:sp>
    </p:spTree>
    <p:extLst>
      <p:ext uri="{BB962C8B-B14F-4D97-AF65-F5344CB8AC3E}">
        <p14:creationId xmlns:p14="http://schemas.microsoft.com/office/powerpoint/2010/main" val="1541925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0BAC8C4-DF5E-BA6B-ACDA-CA5BD327A4D9}"/>
              </a:ext>
            </a:extLst>
          </p:cNvPr>
          <p:cNvSpPr>
            <a:spLocks noGrp="1"/>
          </p:cNvSpPr>
          <p:nvPr>
            <p:ph type="sldNum" sz="quarter" idx="12"/>
          </p:nvPr>
        </p:nvSpPr>
        <p:spPr/>
        <p:txBody>
          <a:bodyPr/>
          <a:lstStyle/>
          <a:p>
            <a:fld id="{1F739CE9-AD7D-4927-810C-1147F6D5D6F1}" type="slidenum">
              <a:rPr lang="fr-FR" smtClean="0"/>
              <a:pPr/>
              <a:t>29</a:t>
            </a:fld>
            <a:endParaRPr lang="fr-FR"/>
          </a:p>
        </p:txBody>
      </p:sp>
      <p:sp>
        <p:nvSpPr>
          <p:cNvPr id="6" name="ZoneTexte 5">
            <a:extLst>
              <a:ext uri="{FF2B5EF4-FFF2-40B4-BE49-F238E27FC236}">
                <a16:creationId xmlns:a16="http://schemas.microsoft.com/office/drawing/2014/main" id="{407F426F-DE74-24FA-B374-DA13DD0DFD70}"/>
              </a:ext>
            </a:extLst>
          </p:cNvPr>
          <p:cNvSpPr txBox="1"/>
          <p:nvPr/>
        </p:nvSpPr>
        <p:spPr>
          <a:xfrm>
            <a:off x="1115616" y="764704"/>
            <a:ext cx="7714001" cy="2985433"/>
          </a:xfrm>
          <a:prstGeom prst="rect">
            <a:avLst/>
          </a:prstGeom>
          <a:noFill/>
        </p:spPr>
        <p:txBody>
          <a:bodyPr wrap="square">
            <a:spAutoFit/>
          </a:bodyPr>
          <a:lstStyle/>
          <a:p>
            <a:endParaRPr lang="fr-FR" sz="2000" b="0" i="0" u="none" strike="noStrike" baseline="0" dirty="0">
              <a:solidFill>
                <a:srgbClr val="000000"/>
              </a:solidFill>
              <a:latin typeface="Arial" panose="020B0604020202020204" pitchFamily="34" charset="0"/>
            </a:endParaRPr>
          </a:p>
          <a:p>
            <a:r>
              <a:rPr lang="fr-FR" sz="2000" b="1" dirty="0">
                <a:solidFill>
                  <a:srgbClr val="000000"/>
                </a:solidFill>
                <a:latin typeface="Arial" panose="020B0604020202020204" pitchFamily="34" charset="0"/>
              </a:rPr>
              <a:t>2 - Rugby </a:t>
            </a:r>
          </a:p>
          <a:p>
            <a:endParaRPr lang="fr-FR" sz="2000" b="1" dirty="0">
              <a:solidFill>
                <a:srgbClr val="000000"/>
              </a:solidFill>
              <a:latin typeface="Arial" panose="020B0604020202020204" pitchFamily="34" charset="0"/>
            </a:endParaRP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Les règles appliquées sont issues du règlement officiel FFR. </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En académique, est appliqué le règlement FFR catégorie C’. </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En AURA, Conf, CF, est appliqué le règlement FFR catégorie C’ ou D en fonction de la filière.</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CARTON BLEU – commotion + consigné sur la feuille de match</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CARTON BLANC – faute technique à répétition, expulsion temporaire de 10mn sans remplacement. </a:t>
            </a:r>
          </a:p>
          <a:p>
            <a:pPr marL="285750" indent="-285750">
              <a:buFont typeface="Arial" panose="020B0604020202020204" pitchFamily="34" charset="0"/>
              <a:buChar char="•"/>
            </a:pPr>
            <a:endParaRPr lang="fr-FR" sz="1600" b="1" dirty="0">
              <a:solidFill>
                <a:srgbClr val="002060"/>
              </a:solidFill>
              <a:latin typeface="Arial" pitchFamily="34" charset="0"/>
              <a:cs typeface="Arial" pitchFamily="34" charset="0"/>
            </a:endParaRPr>
          </a:p>
        </p:txBody>
      </p:sp>
      <p:pic>
        <p:nvPicPr>
          <p:cNvPr id="8" name="Image 7" descr="Une image contenant personne, groupe, sport, debout&#10;&#10;Description générée automatiquement">
            <a:extLst>
              <a:ext uri="{FF2B5EF4-FFF2-40B4-BE49-F238E27FC236}">
                <a16:creationId xmlns:a16="http://schemas.microsoft.com/office/drawing/2014/main" id="{6C23EA69-DEA2-4CA2-837C-AECA89F24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354"/>
          <a:stretch/>
        </p:blipFill>
        <p:spPr>
          <a:xfrm>
            <a:off x="2915816" y="3747906"/>
            <a:ext cx="3495455" cy="1852044"/>
          </a:xfrm>
          <a:prstGeom prst="rect">
            <a:avLst/>
          </a:prstGeom>
        </p:spPr>
      </p:pic>
    </p:spTree>
    <p:extLst>
      <p:ext uri="{BB962C8B-B14F-4D97-AF65-F5344CB8AC3E}">
        <p14:creationId xmlns:p14="http://schemas.microsoft.com/office/powerpoint/2010/main" val="273796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3</a:t>
            </a:fld>
            <a:endParaRPr lang="fr-FR"/>
          </a:p>
        </p:txBody>
      </p:sp>
      <p:sp>
        <p:nvSpPr>
          <p:cNvPr id="9" name="Titre 12">
            <a:extLst>
              <a:ext uri="{FF2B5EF4-FFF2-40B4-BE49-F238E27FC236}">
                <a16:creationId xmlns:a16="http://schemas.microsoft.com/office/drawing/2014/main" id="{9680A3B8-296E-4ED7-6FF6-0E2EED4B5312}"/>
              </a:ext>
            </a:extLst>
          </p:cNvPr>
          <p:cNvSpPr txBox="1">
            <a:spLocks/>
          </p:cNvSpPr>
          <p:nvPr/>
        </p:nvSpPr>
        <p:spPr>
          <a:xfrm>
            <a:off x="1331640" y="893711"/>
            <a:ext cx="5986463" cy="438582"/>
          </a:xfrm>
          <a:prstGeom prst="rect">
            <a:avLst/>
          </a:prstGeom>
          <a:noFill/>
        </p:spPr>
        <p:txBody>
          <a:bodyPr vert="horz" wrap="square" lIns="68580" tIns="34290" rIns="68580" bIns="34290" rtlCol="0" anchor="t">
            <a:spAutoFit/>
          </a:bodyPr>
          <a:lstStyle>
            <a:lvl1pPr algn="l" defTabSz="914400" rtl="0" eaLnBrk="1" latinLnBrk="0" hangingPunct="1">
              <a:spcBef>
                <a:spcPct val="0"/>
              </a:spcBef>
              <a:buNone/>
              <a:defRPr sz="2400" kern="1200">
                <a:solidFill>
                  <a:srgbClr val="12598A"/>
                </a:solidFill>
                <a:latin typeface="+mj-lt"/>
                <a:ea typeface="+mj-ea"/>
                <a:cs typeface="+mj-cs"/>
              </a:defRPr>
            </a:lvl1pPr>
          </a:lstStyle>
          <a:p>
            <a:r>
              <a:rPr lang="fr-FR" b="1" dirty="0">
                <a:solidFill>
                  <a:srgbClr val="0070C0"/>
                </a:solidFill>
                <a:latin typeface="Arial"/>
              </a:rPr>
              <a:t>I – POINT INFORMATIONS</a:t>
            </a:r>
          </a:p>
        </p:txBody>
      </p:sp>
      <p:pic>
        <p:nvPicPr>
          <p:cNvPr id="8" name="Image 7" descr="Une image contenant personne, Visage humain, sourire, mur&#10;&#10;Description générée automatiquement">
            <a:extLst>
              <a:ext uri="{FF2B5EF4-FFF2-40B4-BE49-F238E27FC236}">
                <a16:creationId xmlns:a16="http://schemas.microsoft.com/office/drawing/2014/main" id="{9DFA4289-55F1-2DB1-5884-034876A49A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51"/>
          <a:stretch/>
        </p:blipFill>
        <p:spPr>
          <a:xfrm>
            <a:off x="1551315" y="2580738"/>
            <a:ext cx="2256450" cy="2736304"/>
          </a:xfrm>
          <a:prstGeom prst="rect">
            <a:avLst/>
          </a:prstGeom>
        </p:spPr>
      </p:pic>
      <p:sp>
        <p:nvSpPr>
          <p:cNvPr id="10" name="Espace réservé du contenu 2">
            <a:extLst>
              <a:ext uri="{FF2B5EF4-FFF2-40B4-BE49-F238E27FC236}">
                <a16:creationId xmlns:a16="http://schemas.microsoft.com/office/drawing/2014/main" id="{4516C515-3165-9842-CBFA-5542E005FFD5}"/>
              </a:ext>
            </a:extLst>
          </p:cNvPr>
          <p:cNvSpPr txBox="1">
            <a:spLocks/>
          </p:cNvSpPr>
          <p:nvPr/>
        </p:nvSpPr>
        <p:spPr>
          <a:xfrm>
            <a:off x="1920828" y="1852182"/>
            <a:ext cx="1787076" cy="296508"/>
          </a:xfrm>
          <a:prstGeom prst="rect">
            <a:avLst/>
          </a:prstGeom>
        </p:spPr>
        <p:txBody>
          <a:bodyPr>
            <a:no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dirty="0">
                <a:solidFill>
                  <a:srgbClr val="002060"/>
                </a:solidFill>
              </a:rPr>
              <a:t>Helena LULIC</a:t>
            </a:r>
          </a:p>
          <a:p>
            <a:pPr algn="ctr"/>
            <a:r>
              <a:rPr lang="fr-FR" sz="1600" dirty="0">
                <a:solidFill>
                  <a:srgbClr val="FF0000"/>
                </a:solidFill>
              </a:rPr>
              <a:t>FOOT &amp; RUGBY</a:t>
            </a:r>
          </a:p>
          <a:p>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p:txBody>
      </p:sp>
      <p:sp>
        <p:nvSpPr>
          <p:cNvPr id="11" name="Espace réservé du contenu 2">
            <a:extLst>
              <a:ext uri="{FF2B5EF4-FFF2-40B4-BE49-F238E27FC236}">
                <a16:creationId xmlns:a16="http://schemas.microsoft.com/office/drawing/2014/main" id="{2126803A-43BF-9954-593F-8211629CA054}"/>
              </a:ext>
            </a:extLst>
          </p:cNvPr>
          <p:cNvSpPr txBox="1">
            <a:spLocks/>
          </p:cNvSpPr>
          <p:nvPr/>
        </p:nvSpPr>
        <p:spPr>
          <a:xfrm>
            <a:off x="1673695" y="5364740"/>
            <a:ext cx="2133599" cy="296508"/>
          </a:xfrm>
          <a:prstGeom prst="rect">
            <a:avLst/>
          </a:prstGeom>
        </p:spPr>
        <p:txBody>
          <a:bodyPr>
            <a:no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dirty="0">
                <a:solidFill>
                  <a:srgbClr val="002060"/>
                </a:solidFill>
                <a:hlinkClick r:id="rId3"/>
              </a:rPr>
              <a:t>hlulic@sport-u.com</a:t>
            </a:r>
            <a:endParaRPr lang="fr-FR" sz="1600" dirty="0">
              <a:solidFill>
                <a:srgbClr val="002060"/>
              </a:solidFill>
            </a:endParaRPr>
          </a:p>
          <a:p>
            <a:pPr algn="ctr"/>
            <a:r>
              <a:rPr lang="fr-FR" sz="1600" dirty="0">
                <a:solidFill>
                  <a:srgbClr val="002060"/>
                </a:solidFill>
              </a:rPr>
              <a:t>06.72.14.80.88</a:t>
            </a:r>
          </a:p>
          <a:p>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p:txBody>
      </p:sp>
      <p:pic>
        <p:nvPicPr>
          <p:cNvPr id="15" name="Image 14" descr="Une image contenant Visage humain, personne, sourire, habits&#10;&#10;Description générée automatiquement">
            <a:extLst>
              <a:ext uri="{FF2B5EF4-FFF2-40B4-BE49-F238E27FC236}">
                <a16:creationId xmlns:a16="http://schemas.microsoft.com/office/drawing/2014/main" id="{91A9D83F-5689-EAEC-D676-6D4728B34E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40" t="1604" r="10020"/>
          <a:stretch/>
        </p:blipFill>
        <p:spPr>
          <a:xfrm>
            <a:off x="5561857" y="2573380"/>
            <a:ext cx="2256450" cy="2736304"/>
          </a:xfrm>
          <a:prstGeom prst="rect">
            <a:avLst/>
          </a:prstGeom>
        </p:spPr>
      </p:pic>
      <p:sp>
        <p:nvSpPr>
          <p:cNvPr id="16" name="Espace réservé du contenu 2">
            <a:extLst>
              <a:ext uri="{FF2B5EF4-FFF2-40B4-BE49-F238E27FC236}">
                <a16:creationId xmlns:a16="http://schemas.microsoft.com/office/drawing/2014/main" id="{EE743CFE-50AE-4FCB-9C65-39DDDDDFAD90}"/>
              </a:ext>
            </a:extLst>
          </p:cNvPr>
          <p:cNvSpPr txBox="1">
            <a:spLocks/>
          </p:cNvSpPr>
          <p:nvPr/>
        </p:nvSpPr>
        <p:spPr>
          <a:xfrm>
            <a:off x="5249922" y="1844824"/>
            <a:ext cx="2880320" cy="296508"/>
          </a:xfrm>
          <a:prstGeom prst="rect">
            <a:avLst/>
          </a:prstGeom>
        </p:spPr>
        <p:txBody>
          <a:bodyPr>
            <a:no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600" dirty="0">
                <a:solidFill>
                  <a:srgbClr val="002060"/>
                </a:solidFill>
              </a:rPr>
              <a:t>Karin LUCE DINIZ</a:t>
            </a:r>
          </a:p>
          <a:p>
            <a:pPr algn="ctr"/>
            <a:r>
              <a:rPr lang="fr-FR" sz="1600" dirty="0">
                <a:solidFill>
                  <a:srgbClr val="FF0000"/>
                </a:solidFill>
              </a:rPr>
              <a:t>BASKET, HAND &amp; VOLLEY</a:t>
            </a:r>
          </a:p>
          <a:p>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p:txBody>
      </p:sp>
      <p:sp>
        <p:nvSpPr>
          <p:cNvPr id="18" name="ZoneTexte 17">
            <a:extLst>
              <a:ext uri="{FF2B5EF4-FFF2-40B4-BE49-F238E27FC236}">
                <a16:creationId xmlns:a16="http://schemas.microsoft.com/office/drawing/2014/main" id="{C310F9B3-491D-E066-6A40-19A0D24D72D6}"/>
              </a:ext>
            </a:extLst>
          </p:cNvPr>
          <p:cNvSpPr txBox="1"/>
          <p:nvPr/>
        </p:nvSpPr>
        <p:spPr>
          <a:xfrm>
            <a:off x="5436096" y="5445224"/>
            <a:ext cx="2592288" cy="634020"/>
          </a:xfrm>
          <a:prstGeom prst="rect">
            <a:avLst/>
          </a:prstGeom>
          <a:noFill/>
        </p:spPr>
        <p:txBody>
          <a:bodyPr wrap="square">
            <a:spAutoFit/>
          </a:bodyPr>
          <a:lstStyle/>
          <a:p>
            <a:pPr algn="ctr"/>
            <a:r>
              <a:rPr lang="fr-FR" sz="1600" b="1" dirty="0">
                <a:solidFill>
                  <a:srgbClr val="002060"/>
                </a:solidFill>
                <a:latin typeface="Arial" panose="020B0604020202020204" pitchFamily="34" charset="0"/>
                <a:cs typeface="Arial" panose="020B0604020202020204" pitchFamily="34" charset="0"/>
                <a:hlinkClick r:id="rId5"/>
              </a:rPr>
              <a:t>klucediniz@sport-u.com</a:t>
            </a:r>
            <a:endParaRPr lang="fr-FR" sz="1600" b="1" dirty="0">
              <a:solidFill>
                <a:srgbClr val="002060"/>
              </a:solidFill>
              <a:latin typeface="Arial" panose="020B0604020202020204" pitchFamily="34" charset="0"/>
              <a:cs typeface="Arial" panose="020B0604020202020204" pitchFamily="34" charset="0"/>
            </a:endParaRPr>
          </a:p>
          <a:p>
            <a:pPr algn="ctr">
              <a:spcBef>
                <a:spcPct val="20000"/>
              </a:spcBef>
            </a:pPr>
            <a:r>
              <a:rPr lang="fr-FR" sz="1600" b="1" dirty="0">
                <a:solidFill>
                  <a:srgbClr val="002060"/>
                </a:solidFill>
                <a:latin typeface="Arial" panose="020B0604020202020204" pitchFamily="34" charset="0"/>
                <a:cs typeface="Arial" panose="020B0604020202020204" pitchFamily="34" charset="0"/>
              </a:rPr>
              <a:t>06.75.23.21.02</a:t>
            </a:r>
          </a:p>
        </p:txBody>
      </p:sp>
    </p:spTree>
    <p:extLst>
      <p:ext uri="{BB962C8B-B14F-4D97-AF65-F5344CB8AC3E}">
        <p14:creationId xmlns:p14="http://schemas.microsoft.com/office/powerpoint/2010/main" val="395416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30</a:t>
            </a:fld>
            <a:endParaRPr lang="fr-FR"/>
          </a:p>
        </p:txBody>
      </p:sp>
      <p:sp>
        <p:nvSpPr>
          <p:cNvPr id="4" name="ZoneTexte 3">
            <a:extLst>
              <a:ext uri="{FF2B5EF4-FFF2-40B4-BE49-F238E27FC236}">
                <a16:creationId xmlns:a16="http://schemas.microsoft.com/office/drawing/2014/main" id="{8CD039DF-A4DF-A667-8109-2FDC77FB4F34}"/>
              </a:ext>
            </a:extLst>
          </p:cNvPr>
          <p:cNvSpPr txBox="1"/>
          <p:nvPr/>
        </p:nvSpPr>
        <p:spPr>
          <a:xfrm>
            <a:off x="1190739" y="316766"/>
            <a:ext cx="6624736" cy="1692771"/>
          </a:xfrm>
          <a:prstGeom prst="rect">
            <a:avLst/>
          </a:prstGeom>
          <a:noFill/>
        </p:spPr>
        <p:txBody>
          <a:bodyPr wrap="square">
            <a:spAutoFit/>
          </a:bodyPr>
          <a:lstStyle/>
          <a:p>
            <a:endParaRPr lang="fr-FR" sz="2000" b="0" i="0" u="none" strike="noStrike" baseline="0" dirty="0">
              <a:solidFill>
                <a:srgbClr val="000000"/>
              </a:solidFill>
              <a:latin typeface="Arial" panose="020B0604020202020204" pitchFamily="34" charset="0"/>
            </a:endParaRPr>
          </a:p>
          <a:p>
            <a:r>
              <a:rPr lang="fr-FR" sz="2000" b="1" dirty="0">
                <a:solidFill>
                  <a:srgbClr val="000000"/>
                </a:solidFill>
                <a:latin typeface="Arial" panose="020B0604020202020204" pitchFamily="34" charset="0"/>
              </a:rPr>
              <a:t>3</a:t>
            </a:r>
            <a:r>
              <a:rPr lang="fr-FR" sz="2000" b="1" i="0" u="none" strike="noStrike" baseline="0" dirty="0">
                <a:solidFill>
                  <a:srgbClr val="000000"/>
                </a:solidFill>
                <a:latin typeface="Arial" panose="020B0604020202020204" pitchFamily="34" charset="0"/>
              </a:rPr>
              <a:t> – Basketball</a:t>
            </a:r>
          </a:p>
          <a:p>
            <a:endParaRPr lang="fr-FR" sz="1600" b="1" dirty="0">
              <a:solidFill>
                <a:srgbClr val="002060"/>
              </a:solidFill>
              <a:latin typeface="Arial" pitchFamily="34" charset="0"/>
              <a:cs typeface="Arial" pitchFamily="34" charset="0"/>
            </a:endParaRP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Les règles appliquées sont issues du règlement officiel FFBB. </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Si l’équipe a moins de 15 minutes de retard, le temps de jeu sera réduit à 4 fois 8 minutes. </a:t>
            </a:r>
          </a:p>
        </p:txBody>
      </p:sp>
      <p:pic>
        <p:nvPicPr>
          <p:cNvPr id="8" name="Image 7" descr="Une image contenant personne, sport, extérieur, sport athlétique&#10;&#10;Description générée automatiquement">
            <a:extLst>
              <a:ext uri="{FF2B5EF4-FFF2-40B4-BE49-F238E27FC236}">
                <a16:creationId xmlns:a16="http://schemas.microsoft.com/office/drawing/2014/main" id="{67884537-72F5-8EB8-2910-F99BF9ECD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2006900"/>
            <a:ext cx="1892317" cy="1892317"/>
          </a:xfrm>
          <a:prstGeom prst="rect">
            <a:avLst/>
          </a:prstGeom>
        </p:spPr>
      </p:pic>
      <p:sp>
        <p:nvSpPr>
          <p:cNvPr id="6" name="ZoneTexte 5">
            <a:extLst>
              <a:ext uri="{FF2B5EF4-FFF2-40B4-BE49-F238E27FC236}">
                <a16:creationId xmlns:a16="http://schemas.microsoft.com/office/drawing/2014/main" id="{7713D2A7-E81B-101A-0AE6-97939026BE62}"/>
              </a:ext>
            </a:extLst>
          </p:cNvPr>
          <p:cNvSpPr txBox="1"/>
          <p:nvPr/>
        </p:nvSpPr>
        <p:spPr>
          <a:xfrm>
            <a:off x="899592" y="2490281"/>
            <a:ext cx="6048672" cy="2616101"/>
          </a:xfrm>
          <a:prstGeom prst="rect">
            <a:avLst/>
          </a:prstGeom>
          <a:noFill/>
        </p:spPr>
        <p:txBody>
          <a:bodyPr wrap="square">
            <a:spAutoFit/>
          </a:bodyPr>
          <a:lstStyle/>
          <a:p>
            <a:r>
              <a:rPr lang="fr-FR" sz="2000" b="1" dirty="0">
                <a:solidFill>
                  <a:srgbClr val="000000"/>
                </a:solidFill>
                <a:latin typeface="Arial" panose="020B0604020202020204" pitchFamily="34" charset="0"/>
              </a:rPr>
              <a:t>4 – Handball</a:t>
            </a:r>
          </a:p>
          <a:p>
            <a:endParaRPr lang="fr-FR" sz="1600" b="1" dirty="0">
              <a:solidFill>
                <a:srgbClr val="002060"/>
              </a:solidFill>
              <a:latin typeface="Arial" pitchFamily="34" charset="0"/>
              <a:cs typeface="Arial" pitchFamily="34" charset="0"/>
            </a:endParaRP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Les règles appliquées sont issues du règlement officiel FFHB.</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L’utilisation de la colle n’est pas interdite, mais à usage raisonnable.</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Si l’équipe a moins de 15 minutes de retard le temps de jeu sera réduit à 2 fois 25 minutes avec 5 minutes de pause à la mi-temps.</a:t>
            </a:r>
          </a:p>
          <a:p>
            <a:pPr marL="285750" indent="-285750">
              <a:buFont typeface="Arial" panose="020B0604020202020204" pitchFamily="34" charset="0"/>
              <a:buChar char="•"/>
            </a:pPr>
            <a:endParaRPr lang="fr-FR" sz="1600" b="1" dirty="0">
              <a:solidFill>
                <a:srgbClr val="002060"/>
              </a:solidFill>
              <a:latin typeface="Arial" pitchFamily="34" charset="0"/>
              <a:cs typeface="Arial" pitchFamily="34" charset="0"/>
            </a:endParaRPr>
          </a:p>
        </p:txBody>
      </p:sp>
      <p:pic>
        <p:nvPicPr>
          <p:cNvPr id="3" name="Image 2" descr="Une image contenant personne, sport, sport athlétique, joueur&#10;&#10;Description générée automatiquement">
            <a:extLst>
              <a:ext uri="{FF2B5EF4-FFF2-40B4-BE49-F238E27FC236}">
                <a16:creationId xmlns:a16="http://schemas.microsoft.com/office/drawing/2014/main" id="{591218AF-D2AC-654B-7170-933BE04B8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4900920"/>
            <a:ext cx="2448272" cy="1377353"/>
          </a:xfrm>
          <a:prstGeom prst="rect">
            <a:avLst/>
          </a:prstGeom>
        </p:spPr>
      </p:pic>
    </p:spTree>
    <p:extLst>
      <p:ext uri="{BB962C8B-B14F-4D97-AF65-F5344CB8AC3E}">
        <p14:creationId xmlns:p14="http://schemas.microsoft.com/office/powerpoint/2010/main" val="2006831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31</a:t>
            </a:fld>
            <a:endParaRPr lang="fr-FR"/>
          </a:p>
        </p:txBody>
      </p:sp>
      <p:sp>
        <p:nvSpPr>
          <p:cNvPr id="3" name="ZoneTexte 2">
            <a:extLst>
              <a:ext uri="{FF2B5EF4-FFF2-40B4-BE49-F238E27FC236}">
                <a16:creationId xmlns:a16="http://schemas.microsoft.com/office/drawing/2014/main" id="{7713D2A7-E81B-101A-0AE6-97939026BE62}"/>
              </a:ext>
            </a:extLst>
          </p:cNvPr>
          <p:cNvSpPr txBox="1"/>
          <p:nvPr/>
        </p:nvSpPr>
        <p:spPr>
          <a:xfrm>
            <a:off x="1187624" y="764704"/>
            <a:ext cx="7092788" cy="1692771"/>
          </a:xfrm>
          <a:prstGeom prst="rect">
            <a:avLst/>
          </a:prstGeom>
          <a:noFill/>
        </p:spPr>
        <p:txBody>
          <a:bodyPr wrap="square">
            <a:spAutoFit/>
          </a:bodyPr>
          <a:lstStyle/>
          <a:p>
            <a:r>
              <a:rPr lang="fr-FR" sz="2000" b="1" dirty="0">
                <a:solidFill>
                  <a:srgbClr val="000000"/>
                </a:solidFill>
                <a:latin typeface="Arial" panose="020B0604020202020204" pitchFamily="34" charset="0"/>
              </a:rPr>
              <a:t>5 – Volleyball</a:t>
            </a:r>
          </a:p>
          <a:p>
            <a:endParaRPr lang="fr-FR" sz="2000" b="1" dirty="0">
              <a:solidFill>
                <a:srgbClr val="000000"/>
              </a:solidFill>
              <a:latin typeface="Arial" panose="020B0604020202020204" pitchFamily="34" charset="0"/>
            </a:endParaRP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Les règles appliquées sont issues du règlement officiel FFVB.</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Les matchs se déroulent en 3 sets gagnants (25 points).</a:t>
            </a:r>
          </a:p>
          <a:p>
            <a:pPr marL="285750" indent="-285750">
              <a:buFont typeface="Arial" panose="020B0604020202020204" pitchFamily="34" charset="0"/>
              <a:buChar char="•"/>
            </a:pPr>
            <a:r>
              <a:rPr lang="fr-FR" sz="1600" b="1" dirty="0">
                <a:solidFill>
                  <a:srgbClr val="002060"/>
                </a:solidFill>
                <a:latin typeface="Arial" pitchFamily="34" charset="0"/>
                <a:cs typeface="Arial" pitchFamily="34" charset="0"/>
              </a:rPr>
              <a:t>Vous adapterez le temps de jeu pour que le match se finisse à l’heure et que le match suivant commence à l’heure.</a:t>
            </a:r>
          </a:p>
        </p:txBody>
      </p:sp>
      <p:pic>
        <p:nvPicPr>
          <p:cNvPr id="10" name="Image 9" descr="Une image contenant personne, sport&#10;&#10;Description générée automatiquement">
            <a:extLst>
              <a:ext uri="{FF2B5EF4-FFF2-40B4-BE49-F238E27FC236}">
                <a16:creationId xmlns:a16="http://schemas.microsoft.com/office/drawing/2014/main" id="{520E4FA1-7957-20F3-7163-EC307586C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865792"/>
            <a:ext cx="4495356" cy="3069468"/>
          </a:xfrm>
          <a:prstGeom prst="rect">
            <a:avLst/>
          </a:prstGeom>
        </p:spPr>
      </p:pic>
    </p:spTree>
    <p:extLst>
      <p:ext uri="{BB962C8B-B14F-4D97-AF65-F5344CB8AC3E}">
        <p14:creationId xmlns:p14="http://schemas.microsoft.com/office/powerpoint/2010/main" val="1175045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F3DCFF9-83F0-4F4D-91DE-437BC97CD8F8}"/>
              </a:ext>
            </a:extLst>
          </p:cNvPr>
          <p:cNvSpPr>
            <a:spLocks noGrp="1"/>
          </p:cNvSpPr>
          <p:nvPr>
            <p:ph type="dt" sz="half" idx="10"/>
          </p:nvPr>
        </p:nvSpPr>
        <p:spPr/>
        <p:txBody>
          <a:bodyPr/>
          <a:lstStyle/>
          <a:p>
            <a:fld id="{48E609D7-C521-4391-87AB-BCCAF250B207}" type="datetime1">
              <a:rPr lang="fr-FR" smtClean="0"/>
              <a:t>10/10/2024</a:t>
            </a:fld>
            <a:endParaRPr lang="fr-FR"/>
          </a:p>
        </p:txBody>
      </p:sp>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32</a:t>
            </a:fld>
            <a:endParaRPr lang="fr-FR"/>
          </a:p>
        </p:txBody>
      </p:sp>
      <p:sp>
        <p:nvSpPr>
          <p:cNvPr id="2" name="Titre 1">
            <a:extLst>
              <a:ext uri="{FF2B5EF4-FFF2-40B4-BE49-F238E27FC236}">
                <a16:creationId xmlns:a16="http://schemas.microsoft.com/office/drawing/2014/main" id="{42956A60-C89A-8374-061D-162E446FE53D}"/>
              </a:ext>
            </a:extLst>
          </p:cNvPr>
          <p:cNvSpPr>
            <a:spLocks noGrp="1"/>
          </p:cNvSpPr>
          <p:nvPr>
            <p:ph type="title"/>
          </p:nvPr>
        </p:nvSpPr>
        <p:spPr>
          <a:xfrm>
            <a:off x="1475656" y="1196752"/>
            <a:ext cx="5987008" cy="796950"/>
          </a:xfrm>
        </p:spPr>
        <p:txBody>
          <a:bodyPr/>
          <a:lstStyle/>
          <a:p>
            <a:r>
              <a:rPr lang="fr-FR" sz="2800" dirty="0">
                <a:solidFill>
                  <a:srgbClr val="0070C0"/>
                </a:solidFill>
              </a:rPr>
              <a:t>BONNE SAISON, MERCI !</a:t>
            </a:r>
            <a:endParaRPr lang="fr-FR" dirty="0">
              <a:solidFill>
                <a:srgbClr val="0070C0"/>
              </a:solidFill>
            </a:endParaRPr>
          </a:p>
        </p:txBody>
      </p:sp>
      <p:pic>
        <p:nvPicPr>
          <p:cNvPr id="6" name="Espace réservé du contenu 4" descr="Une image contenant texte&#10;&#10;Description générée automatiquement">
            <a:extLst>
              <a:ext uri="{FF2B5EF4-FFF2-40B4-BE49-F238E27FC236}">
                <a16:creationId xmlns:a16="http://schemas.microsoft.com/office/drawing/2014/main" id="{90F3843C-C7FB-ED47-E434-9B652A633B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118" b="17406"/>
          <a:stretch/>
        </p:blipFill>
        <p:spPr>
          <a:xfrm>
            <a:off x="2919562" y="3201944"/>
            <a:ext cx="3099197" cy="1998221"/>
          </a:xfrm>
          <a:prstGeom prst="rect">
            <a:avLst/>
          </a:prstGeom>
        </p:spPr>
      </p:pic>
      <p:sp>
        <p:nvSpPr>
          <p:cNvPr id="8" name="ZoneTexte 7">
            <a:extLst>
              <a:ext uri="{FF2B5EF4-FFF2-40B4-BE49-F238E27FC236}">
                <a16:creationId xmlns:a16="http://schemas.microsoft.com/office/drawing/2014/main" id="{B9D711B2-D3B5-4136-7C9B-EE0FC6274296}"/>
              </a:ext>
            </a:extLst>
          </p:cNvPr>
          <p:cNvSpPr txBox="1"/>
          <p:nvPr/>
        </p:nvSpPr>
        <p:spPr>
          <a:xfrm>
            <a:off x="3059885" y="2924944"/>
            <a:ext cx="4050450" cy="300082"/>
          </a:xfrm>
          <a:prstGeom prst="rect">
            <a:avLst/>
          </a:prstGeom>
          <a:noFill/>
        </p:spPr>
        <p:txBody>
          <a:bodyPr wrap="square" rtlCol="0">
            <a:spAutoFit/>
          </a:bodyPr>
          <a:lstStyle/>
          <a:p>
            <a:r>
              <a:rPr lang="fr-FR" sz="1350" dirty="0"/>
              <a:t>Sur les réseaux sociaux : </a:t>
            </a:r>
          </a:p>
        </p:txBody>
      </p:sp>
      <p:sp>
        <p:nvSpPr>
          <p:cNvPr id="9" name="ZoneTexte 8">
            <a:extLst>
              <a:ext uri="{FF2B5EF4-FFF2-40B4-BE49-F238E27FC236}">
                <a16:creationId xmlns:a16="http://schemas.microsoft.com/office/drawing/2014/main" id="{FFAD1515-838E-DF74-7933-093CE81D335D}"/>
              </a:ext>
            </a:extLst>
          </p:cNvPr>
          <p:cNvSpPr txBox="1"/>
          <p:nvPr/>
        </p:nvSpPr>
        <p:spPr>
          <a:xfrm>
            <a:off x="5808463" y="3554940"/>
            <a:ext cx="2106234" cy="923330"/>
          </a:xfrm>
          <a:prstGeom prst="rect">
            <a:avLst/>
          </a:prstGeom>
          <a:noFill/>
        </p:spPr>
        <p:txBody>
          <a:bodyPr wrap="square" rtlCol="0">
            <a:spAutoFit/>
          </a:bodyPr>
          <a:lstStyle/>
          <a:p>
            <a:pPr algn="ctr"/>
            <a:r>
              <a:rPr lang="fr-FR" sz="1350" dirty="0"/>
              <a:t>N’hésitez pas à nous identifier sur vos publications/stories sportives !</a:t>
            </a:r>
          </a:p>
        </p:txBody>
      </p:sp>
      <p:sp>
        <p:nvSpPr>
          <p:cNvPr id="10" name="Bulle narrative : ronde 9">
            <a:extLst>
              <a:ext uri="{FF2B5EF4-FFF2-40B4-BE49-F238E27FC236}">
                <a16:creationId xmlns:a16="http://schemas.microsoft.com/office/drawing/2014/main" id="{D25C5D07-F25F-9790-9937-756CC11CFE58}"/>
              </a:ext>
            </a:extLst>
          </p:cNvPr>
          <p:cNvSpPr/>
          <p:nvPr/>
        </p:nvSpPr>
        <p:spPr>
          <a:xfrm>
            <a:off x="5559707" y="3252464"/>
            <a:ext cx="2603745" cy="1505200"/>
          </a:xfrm>
          <a:prstGeom prst="wedgeEllipseCallout">
            <a:avLst>
              <a:gd name="adj1" fmla="val -60483"/>
              <a:gd name="adj2" fmla="val -11565"/>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350"/>
          </a:p>
        </p:txBody>
      </p:sp>
    </p:spTree>
    <p:extLst>
      <p:ext uri="{BB962C8B-B14F-4D97-AF65-F5344CB8AC3E}">
        <p14:creationId xmlns:p14="http://schemas.microsoft.com/office/powerpoint/2010/main" val="289587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4</a:t>
            </a:fld>
            <a:endParaRPr lang="fr-FR"/>
          </a:p>
        </p:txBody>
      </p:sp>
      <p:sp>
        <p:nvSpPr>
          <p:cNvPr id="9" name="Titre 12">
            <a:extLst>
              <a:ext uri="{FF2B5EF4-FFF2-40B4-BE49-F238E27FC236}">
                <a16:creationId xmlns:a16="http://schemas.microsoft.com/office/drawing/2014/main" id="{9680A3B8-296E-4ED7-6FF6-0E2EED4B5312}"/>
              </a:ext>
            </a:extLst>
          </p:cNvPr>
          <p:cNvSpPr txBox="1">
            <a:spLocks/>
          </p:cNvSpPr>
          <p:nvPr/>
        </p:nvSpPr>
        <p:spPr>
          <a:xfrm>
            <a:off x="1331640" y="893711"/>
            <a:ext cx="5986463" cy="438582"/>
          </a:xfrm>
          <a:prstGeom prst="rect">
            <a:avLst/>
          </a:prstGeom>
          <a:noFill/>
        </p:spPr>
        <p:txBody>
          <a:bodyPr vert="horz" wrap="square" lIns="68580" tIns="34290" rIns="68580" bIns="34290" rtlCol="0" anchor="t">
            <a:spAutoFit/>
          </a:bodyPr>
          <a:lstStyle>
            <a:lvl1pPr algn="l" defTabSz="914400" rtl="0" eaLnBrk="1" latinLnBrk="0" hangingPunct="1">
              <a:spcBef>
                <a:spcPct val="0"/>
              </a:spcBef>
              <a:buNone/>
              <a:defRPr sz="2400" kern="1200">
                <a:solidFill>
                  <a:srgbClr val="12598A"/>
                </a:solidFill>
                <a:latin typeface="+mj-lt"/>
                <a:ea typeface="+mj-ea"/>
                <a:cs typeface="+mj-cs"/>
              </a:defRPr>
            </a:lvl1pPr>
          </a:lstStyle>
          <a:p>
            <a:r>
              <a:rPr lang="fr-FR" b="1" dirty="0">
                <a:solidFill>
                  <a:srgbClr val="0070C0"/>
                </a:solidFill>
                <a:latin typeface="Arial"/>
              </a:rPr>
              <a:t>I – POINT INFORMATIONS</a:t>
            </a:r>
          </a:p>
        </p:txBody>
      </p:sp>
      <p:sp>
        <p:nvSpPr>
          <p:cNvPr id="2" name="Espace réservé du contenu 2">
            <a:extLst>
              <a:ext uri="{FF2B5EF4-FFF2-40B4-BE49-F238E27FC236}">
                <a16:creationId xmlns:a16="http://schemas.microsoft.com/office/drawing/2014/main" id="{98FDA9D5-252C-C3BA-58A9-A20B5ABF16B4}"/>
              </a:ext>
            </a:extLst>
          </p:cNvPr>
          <p:cNvSpPr txBox="1">
            <a:spLocks/>
          </p:cNvSpPr>
          <p:nvPr/>
        </p:nvSpPr>
        <p:spPr>
          <a:xfrm>
            <a:off x="1316585" y="1442461"/>
            <a:ext cx="5703687" cy="618388"/>
          </a:xfrm>
          <a:prstGeom prst="rect">
            <a:avLst/>
          </a:prstGeom>
        </p:spPr>
        <p:txBody>
          <a:bodyPr>
            <a:no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fr-FR" sz="1600" dirty="0">
                <a:solidFill>
                  <a:srgbClr val="002060"/>
                </a:solidFill>
              </a:rPr>
              <a:t>Inscription en ligne et paiement de la licence en ligne (aucun échange d’argent n’est plus autorisé).</a:t>
            </a:r>
          </a:p>
          <a:p>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pPr marL="285750" indent="-285750">
              <a:buFont typeface="Arial" panose="020B0604020202020204" pitchFamily="34" charset="0"/>
              <a:buChar char="•"/>
            </a:pPr>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p:txBody>
      </p:sp>
      <p:pic>
        <p:nvPicPr>
          <p:cNvPr id="4" name="Image 3">
            <a:extLst>
              <a:ext uri="{FF2B5EF4-FFF2-40B4-BE49-F238E27FC236}">
                <a16:creationId xmlns:a16="http://schemas.microsoft.com/office/drawing/2014/main" id="{2875393B-CB8B-DE00-31AB-F41A513D56AA}"/>
              </a:ext>
            </a:extLst>
          </p:cNvPr>
          <p:cNvPicPr>
            <a:picLocks noChangeAspect="1"/>
          </p:cNvPicPr>
          <p:nvPr/>
        </p:nvPicPr>
        <p:blipFill>
          <a:blip r:embed="rId2"/>
          <a:stretch>
            <a:fillRect/>
          </a:stretch>
        </p:blipFill>
        <p:spPr>
          <a:xfrm>
            <a:off x="1835696" y="2469351"/>
            <a:ext cx="4951619" cy="3630633"/>
          </a:xfrm>
          <a:prstGeom prst="rect">
            <a:avLst/>
          </a:prstGeom>
        </p:spPr>
      </p:pic>
      <p:sp>
        <p:nvSpPr>
          <p:cNvPr id="6" name="Ellipse 5">
            <a:extLst>
              <a:ext uri="{FF2B5EF4-FFF2-40B4-BE49-F238E27FC236}">
                <a16:creationId xmlns:a16="http://schemas.microsoft.com/office/drawing/2014/main" id="{C4B25340-AECA-EC23-CB77-AC7DC280CCB5}"/>
              </a:ext>
            </a:extLst>
          </p:cNvPr>
          <p:cNvSpPr/>
          <p:nvPr/>
        </p:nvSpPr>
        <p:spPr>
          <a:xfrm>
            <a:off x="3995936" y="4653136"/>
            <a:ext cx="852566" cy="6831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3" name="ZoneTexte 2">
            <a:extLst>
              <a:ext uri="{FF2B5EF4-FFF2-40B4-BE49-F238E27FC236}">
                <a16:creationId xmlns:a16="http://schemas.microsoft.com/office/drawing/2014/main" id="{3FA8291D-371E-B19F-8FBE-3431DBEEE3BB}"/>
              </a:ext>
            </a:extLst>
          </p:cNvPr>
          <p:cNvSpPr txBox="1"/>
          <p:nvPr/>
        </p:nvSpPr>
        <p:spPr>
          <a:xfrm>
            <a:off x="2202418" y="2080434"/>
            <a:ext cx="4244904" cy="369332"/>
          </a:xfrm>
          <a:prstGeom prst="rect">
            <a:avLst/>
          </a:prstGeom>
          <a:noFill/>
        </p:spPr>
        <p:txBody>
          <a:bodyPr wrap="square" rtlCol="0">
            <a:spAutoFit/>
          </a:bodyPr>
          <a:lstStyle/>
          <a:p>
            <a:r>
              <a:rPr lang="fr-FR" sz="1800" dirty="0">
                <a:solidFill>
                  <a:srgbClr val="FF0000"/>
                </a:solidFill>
              </a:rPr>
              <a:t>https://sport-u-auvergnerhonealpes.com</a:t>
            </a:r>
            <a:endParaRPr lang="fr-FR" sz="2400" dirty="0">
              <a:solidFill>
                <a:srgbClr val="FF0000"/>
              </a:solidFill>
            </a:endParaRPr>
          </a:p>
        </p:txBody>
      </p:sp>
    </p:spTree>
    <p:extLst>
      <p:ext uri="{BB962C8B-B14F-4D97-AF65-F5344CB8AC3E}">
        <p14:creationId xmlns:p14="http://schemas.microsoft.com/office/powerpoint/2010/main" val="192799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5</a:t>
            </a:fld>
            <a:endParaRPr lang="fr-FR"/>
          </a:p>
        </p:txBody>
      </p:sp>
      <p:sp>
        <p:nvSpPr>
          <p:cNvPr id="9" name="Titre 12">
            <a:extLst>
              <a:ext uri="{FF2B5EF4-FFF2-40B4-BE49-F238E27FC236}">
                <a16:creationId xmlns:a16="http://schemas.microsoft.com/office/drawing/2014/main" id="{9680A3B8-296E-4ED7-6FF6-0E2EED4B5312}"/>
              </a:ext>
            </a:extLst>
          </p:cNvPr>
          <p:cNvSpPr txBox="1">
            <a:spLocks/>
          </p:cNvSpPr>
          <p:nvPr/>
        </p:nvSpPr>
        <p:spPr>
          <a:xfrm>
            <a:off x="1331640" y="893711"/>
            <a:ext cx="5986463" cy="438582"/>
          </a:xfrm>
          <a:prstGeom prst="rect">
            <a:avLst/>
          </a:prstGeom>
          <a:noFill/>
        </p:spPr>
        <p:txBody>
          <a:bodyPr vert="horz" wrap="square" lIns="68580" tIns="34290" rIns="68580" bIns="34290" rtlCol="0" anchor="t">
            <a:spAutoFit/>
          </a:bodyPr>
          <a:lstStyle>
            <a:lvl1pPr algn="l" defTabSz="914400" rtl="0" eaLnBrk="1" latinLnBrk="0" hangingPunct="1">
              <a:spcBef>
                <a:spcPct val="0"/>
              </a:spcBef>
              <a:buNone/>
              <a:defRPr sz="2400" kern="1200">
                <a:solidFill>
                  <a:srgbClr val="12598A"/>
                </a:solidFill>
                <a:latin typeface="+mj-lt"/>
                <a:ea typeface="+mj-ea"/>
                <a:cs typeface="+mj-cs"/>
              </a:defRPr>
            </a:lvl1pPr>
          </a:lstStyle>
          <a:p>
            <a:r>
              <a:rPr lang="fr-FR" b="1" dirty="0">
                <a:solidFill>
                  <a:srgbClr val="0070C0"/>
                </a:solidFill>
                <a:latin typeface="Arial"/>
              </a:rPr>
              <a:t>I – POINT INFORMATIONS</a:t>
            </a:r>
          </a:p>
        </p:txBody>
      </p:sp>
      <p:pic>
        <p:nvPicPr>
          <p:cNvPr id="3" name="Image 2">
            <a:extLst>
              <a:ext uri="{FF2B5EF4-FFF2-40B4-BE49-F238E27FC236}">
                <a16:creationId xmlns:a16="http://schemas.microsoft.com/office/drawing/2014/main" id="{9F6AB590-366E-0E14-E088-C9A4630FF263}"/>
              </a:ext>
            </a:extLst>
          </p:cNvPr>
          <p:cNvPicPr>
            <a:picLocks noChangeAspect="1"/>
          </p:cNvPicPr>
          <p:nvPr/>
        </p:nvPicPr>
        <p:blipFill>
          <a:blip r:embed="rId2"/>
          <a:stretch>
            <a:fillRect/>
          </a:stretch>
        </p:blipFill>
        <p:spPr>
          <a:xfrm>
            <a:off x="909464" y="1484784"/>
            <a:ext cx="7812360" cy="4258912"/>
          </a:xfrm>
          <a:prstGeom prst="rect">
            <a:avLst/>
          </a:prstGeom>
        </p:spPr>
      </p:pic>
      <p:sp>
        <p:nvSpPr>
          <p:cNvPr id="6" name="Ellipse 5">
            <a:extLst>
              <a:ext uri="{FF2B5EF4-FFF2-40B4-BE49-F238E27FC236}">
                <a16:creationId xmlns:a16="http://schemas.microsoft.com/office/drawing/2014/main" id="{C4B25340-AECA-EC23-CB77-AC7DC280CCB5}"/>
              </a:ext>
            </a:extLst>
          </p:cNvPr>
          <p:cNvSpPr/>
          <p:nvPr/>
        </p:nvSpPr>
        <p:spPr>
          <a:xfrm>
            <a:off x="1043608" y="3501008"/>
            <a:ext cx="1406692" cy="8453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298225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6</a:t>
            </a:fld>
            <a:endParaRPr lang="fr-FR"/>
          </a:p>
        </p:txBody>
      </p:sp>
      <p:sp>
        <p:nvSpPr>
          <p:cNvPr id="9" name="Titre 12">
            <a:extLst>
              <a:ext uri="{FF2B5EF4-FFF2-40B4-BE49-F238E27FC236}">
                <a16:creationId xmlns:a16="http://schemas.microsoft.com/office/drawing/2014/main" id="{9680A3B8-296E-4ED7-6FF6-0E2EED4B5312}"/>
              </a:ext>
            </a:extLst>
          </p:cNvPr>
          <p:cNvSpPr txBox="1">
            <a:spLocks/>
          </p:cNvSpPr>
          <p:nvPr/>
        </p:nvSpPr>
        <p:spPr>
          <a:xfrm>
            <a:off x="1331640" y="655579"/>
            <a:ext cx="5986463" cy="438582"/>
          </a:xfrm>
          <a:prstGeom prst="rect">
            <a:avLst/>
          </a:prstGeom>
          <a:noFill/>
        </p:spPr>
        <p:txBody>
          <a:bodyPr vert="horz" wrap="square" lIns="68580" tIns="34290" rIns="68580" bIns="34290" rtlCol="0" anchor="t">
            <a:spAutoFit/>
          </a:bodyPr>
          <a:lstStyle>
            <a:lvl1pPr algn="l" defTabSz="914400" rtl="0" eaLnBrk="1" latinLnBrk="0" hangingPunct="1">
              <a:spcBef>
                <a:spcPct val="0"/>
              </a:spcBef>
              <a:buNone/>
              <a:defRPr sz="2400" kern="1200">
                <a:solidFill>
                  <a:srgbClr val="12598A"/>
                </a:solidFill>
                <a:latin typeface="+mj-lt"/>
                <a:ea typeface="+mj-ea"/>
                <a:cs typeface="+mj-cs"/>
              </a:defRPr>
            </a:lvl1pPr>
          </a:lstStyle>
          <a:p>
            <a:r>
              <a:rPr lang="fr-FR" b="1" dirty="0">
                <a:solidFill>
                  <a:srgbClr val="0070C0"/>
                </a:solidFill>
                <a:latin typeface="Arial"/>
              </a:rPr>
              <a:t>I – POINT INFORMATIONS</a:t>
            </a:r>
          </a:p>
        </p:txBody>
      </p:sp>
      <p:pic>
        <p:nvPicPr>
          <p:cNvPr id="4" name="Image 3">
            <a:extLst>
              <a:ext uri="{FF2B5EF4-FFF2-40B4-BE49-F238E27FC236}">
                <a16:creationId xmlns:a16="http://schemas.microsoft.com/office/drawing/2014/main" id="{C1B4ACBA-83A0-8E89-7E82-9D40407E4DF4}"/>
              </a:ext>
            </a:extLst>
          </p:cNvPr>
          <p:cNvPicPr>
            <a:picLocks noChangeAspect="1"/>
          </p:cNvPicPr>
          <p:nvPr/>
        </p:nvPicPr>
        <p:blipFill>
          <a:blip r:embed="rId2"/>
          <a:stretch>
            <a:fillRect/>
          </a:stretch>
        </p:blipFill>
        <p:spPr>
          <a:xfrm>
            <a:off x="1053480" y="1201171"/>
            <a:ext cx="7668344" cy="4784346"/>
          </a:xfrm>
          <a:prstGeom prst="rect">
            <a:avLst/>
          </a:prstGeom>
        </p:spPr>
      </p:pic>
      <p:sp>
        <p:nvSpPr>
          <p:cNvPr id="6" name="Rectangle 5">
            <a:extLst>
              <a:ext uri="{FF2B5EF4-FFF2-40B4-BE49-F238E27FC236}">
                <a16:creationId xmlns:a16="http://schemas.microsoft.com/office/drawing/2014/main" id="{6B0C0B05-E99E-0043-296E-82071B0C702B}"/>
              </a:ext>
            </a:extLst>
          </p:cNvPr>
          <p:cNvSpPr/>
          <p:nvPr/>
        </p:nvSpPr>
        <p:spPr>
          <a:xfrm>
            <a:off x="2195736" y="1124744"/>
            <a:ext cx="2160240" cy="3186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003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7</a:t>
            </a:fld>
            <a:endParaRPr lang="fr-FR"/>
          </a:p>
        </p:txBody>
      </p:sp>
      <p:sp>
        <p:nvSpPr>
          <p:cNvPr id="9" name="Titre 12">
            <a:extLst>
              <a:ext uri="{FF2B5EF4-FFF2-40B4-BE49-F238E27FC236}">
                <a16:creationId xmlns:a16="http://schemas.microsoft.com/office/drawing/2014/main" id="{9680A3B8-296E-4ED7-6FF6-0E2EED4B5312}"/>
              </a:ext>
            </a:extLst>
          </p:cNvPr>
          <p:cNvSpPr txBox="1">
            <a:spLocks/>
          </p:cNvSpPr>
          <p:nvPr/>
        </p:nvSpPr>
        <p:spPr>
          <a:xfrm>
            <a:off x="1313647" y="638380"/>
            <a:ext cx="5986463" cy="438582"/>
          </a:xfrm>
          <a:prstGeom prst="rect">
            <a:avLst/>
          </a:prstGeom>
          <a:noFill/>
        </p:spPr>
        <p:txBody>
          <a:bodyPr vert="horz" wrap="square" lIns="68580" tIns="34290" rIns="68580" bIns="34290" rtlCol="0" anchor="t">
            <a:spAutoFit/>
          </a:bodyPr>
          <a:lstStyle>
            <a:lvl1pPr algn="l" defTabSz="914400" rtl="0" eaLnBrk="1" latinLnBrk="0" hangingPunct="1">
              <a:spcBef>
                <a:spcPct val="0"/>
              </a:spcBef>
              <a:buNone/>
              <a:defRPr sz="2400" kern="1200">
                <a:solidFill>
                  <a:srgbClr val="12598A"/>
                </a:solidFill>
                <a:latin typeface="+mj-lt"/>
                <a:ea typeface="+mj-ea"/>
                <a:cs typeface="+mj-cs"/>
              </a:defRPr>
            </a:lvl1pPr>
          </a:lstStyle>
          <a:p>
            <a:r>
              <a:rPr lang="fr-FR" b="1" dirty="0">
                <a:solidFill>
                  <a:srgbClr val="0070C0"/>
                </a:solidFill>
                <a:latin typeface="Arial"/>
              </a:rPr>
              <a:t>I – POINT INFORMATIONS</a:t>
            </a:r>
          </a:p>
        </p:txBody>
      </p:sp>
      <p:sp>
        <p:nvSpPr>
          <p:cNvPr id="10" name="Espace réservé du contenu 2">
            <a:extLst>
              <a:ext uri="{FF2B5EF4-FFF2-40B4-BE49-F238E27FC236}">
                <a16:creationId xmlns:a16="http://schemas.microsoft.com/office/drawing/2014/main" id="{ABD9096E-F2AD-96D4-A61F-41FEFD0BA63F}"/>
              </a:ext>
            </a:extLst>
          </p:cNvPr>
          <p:cNvSpPr txBox="1">
            <a:spLocks/>
          </p:cNvSpPr>
          <p:nvPr/>
        </p:nvSpPr>
        <p:spPr>
          <a:xfrm>
            <a:off x="938094" y="1124744"/>
            <a:ext cx="9178522" cy="411358"/>
          </a:xfrm>
          <a:prstGeom prst="rect">
            <a:avLst/>
          </a:prstGeom>
        </p:spPr>
        <p:txBody>
          <a:bodyPr>
            <a:no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500" dirty="0">
                <a:solidFill>
                  <a:srgbClr val="002060"/>
                </a:solidFill>
              </a:rPr>
              <a:t>Règlement intérieur du SIUAPS signé par le président de la ligue (propreté, horaires…)</a:t>
            </a: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p:txBody>
      </p:sp>
      <p:sp>
        <p:nvSpPr>
          <p:cNvPr id="11" name="Espace réservé du contenu 2">
            <a:extLst>
              <a:ext uri="{FF2B5EF4-FFF2-40B4-BE49-F238E27FC236}">
                <a16:creationId xmlns:a16="http://schemas.microsoft.com/office/drawing/2014/main" id="{E95443F8-7B53-EBE4-69E8-13EFDB8920C3}"/>
              </a:ext>
            </a:extLst>
          </p:cNvPr>
          <p:cNvSpPr txBox="1">
            <a:spLocks/>
          </p:cNvSpPr>
          <p:nvPr/>
        </p:nvSpPr>
        <p:spPr>
          <a:xfrm>
            <a:off x="969105" y="1522917"/>
            <a:ext cx="7571184" cy="1214554"/>
          </a:xfrm>
          <a:prstGeom prst="rect">
            <a:avLst/>
          </a:prstGeom>
        </p:spPr>
        <p:txBody>
          <a:bodyPr>
            <a:no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solidFill>
                  <a:srgbClr val="0070C0"/>
                </a:solidFill>
              </a:rPr>
              <a:t>	</a:t>
            </a:r>
            <a:r>
              <a:rPr lang="fr-FR" sz="1600" dirty="0">
                <a:solidFill>
                  <a:srgbClr val="FF0000"/>
                </a:solidFill>
              </a:rPr>
              <a:t>Respect des horaires </a:t>
            </a:r>
            <a:r>
              <a:rPr lang="fr-FR" sz="1600" dirty="0">
                <a:solidFill>
                  <a:srgbClr val="002060"/>
                </a:solidFill>
              </a:rPr>
              <a:t>: sinon temps de jeu modifié</a:t>
            </a:r>
          </a:p>
          <a:p>
            <a:r>
              <a:rPr lang="fr-FR" sz="1600" dirty="0">
                <a:solidFill>
                  <a:srgbClr val="002060"/>
                </a:solidFill>
              </a:rPr>
              <a:t>	Fin match 21h40 : 	Douche possible – sortie des vestiaires 		  	  	Départ 22h15 max</a:t>
            </a:r>
          </a:p>
          <a:p>
            <a:r>
              <a:rPr lang="fr-FR" sz="1600" dirty="0">
                <a:solidFill>
                  <a:srgbClr val="002060"/>
                </a:solidFill>
              </a:rPr>
              <a:t>	Veillez à la propreté des vestiaires au départ</a:t>
            </a:r>
          </a:p>
          <a:p>
            <a:endParaRPr lang="fr-FR" sz="1600" dirty="0">
              <a:solidFill>
                <a:srgbClr val="0070C0"/>
              </a:solidFill>
            </a:endParaRPr>
          </a:p>
          <a:p>
            <a:endParaRPr lang="fr-FR" sz="1600" dirty="0">
              <a:solidFill>
                <a:srgbClr val="0070C0"/>
              </a:solidFill>
            </a:endParaRPr>
          </a:p>
          <a:p>
            <a:endParaRPr lang="fr-FR" sz="1600" dirty="0">
              <a:solidFill>
                <a:srgbClr val="0070C0"/>
              </a:solidFill>
            </a:endParaRPr>
          </a:p>
        </p:txBody>
      </p:sp>
      <p:sp>
        <p:nvSpPr>
          <p:cNvPr id="12" name="Espace réservé du contenu 2">
            <a:extLst>
              <a:ext uri="{FF2B5EF4-FFF2-40B4-BE49-F238E27FC236}">
                <a16:creationId xmlns:a16="http://schemas.microsoft.com/office/drawing/2014/main" id="{8E5A4DC6-F4EC-4D11-0866-776013A02F31}"/>
              </a:ext>
            </a:extLst>
          </p:cNvPr>
          <p:cNvSpPr txBox="1">
            <a:spLocks/>
          </p:cNvSpPr>
          <p:nvPr/>
        </p:nvSpPr>
        <p:spPr>
          <a:xfrm>
            <a:off x="971600" y="2852936"/>
            <a:ext cx="7726757" cy="2065673"/>
          </a:xfrm>
          <a:prstGeom prst="rect">
            <a:avLst/>
          </a:prstGeom>
        </p:spPr>
        <p:txBody>
          <a:bodyPr>
            <a:no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solidFill>
                  <a:srgbClr val="FF0000"/>
                </a:solidFill>
              </a:rPr>
              <a:t>Déléguées sportives : </a:t>
            </a:r>
          </a:p>
          <a:p>
            <a:r>
              <a:rPr lang="fr-FR" sz="1400" u="sng" dirty="0">
                <a:solidFill>
                  <a:srgbClr val="002060"/>
                </a:solidFill>
              </a:rPr>
              <a:t>POLE SPORTIF R. LISSMANN </a:t>
            </a:r>
          </a:p>
          <a:p>
            <a:r>
              <a:rPr lang="fr-FR" sz="1400" b="0" dirty="0">
                <a:solidFill>
                  <a:srgbClr val="002060"/>
                </a:solidFill>
              </a:rPr>
              <a:t>COMPET. LAPLANCHE et R. LISSMANN (SCIENCES) : </a:t>
            </a:r>
            <a:r>
              <a:rPr lang="fr-FR" sz="1400" u="sng" dirty="0">
                <a:solidFill>
                  <a:srgbClr val="002060"/>
                </a:solidFill>
              </a:rPr>
              <a:t>Sylvie</a:t>
            </a:r>
          </a:p>
          <a:p>
            <a:endParaRPr lang="fr-FR" sz="1400" u="sng" dirty="0">
              <a:solidFill>
                <a:srgbClr val="002060"/>
              </a:solidFill>
            </a:endParaRPr>
          </a:p>
          <a:p>
            <a:r>
              <a:rPr lang="fr-FR" sz="1400" u="sng" dirty="0">
                <a:solidFill>
                  <a:srgbClr val="002060"/>
                </a:solidFill>
              </a:rPr>
              <a:t>COMPLEXE SPORTIF J. SAPIN</a:t>
            </a:r>
          </a:p>
          <a:p>
            <a:r>
              <a:rPr lang="fr-FR" sz="1400" b="0" dirty="0">
                <a:solidFill>
                  <a:srgbClr val="002060"/>
                </a:solidFill>
              </a:rPr>
              <a:t>COMPET. J. SAPIN + HALLE J. SAPIN + FOOT &amp; RUGBY P. COUBERTIN+ FOOT GUILLEMET : </a:t>
            </a:r>
            <a:r>
              <a:rPr lang="fr-FR" sz="1400" u="sng" dirty="0">
                <a:solidFill>
                  <a:srgbClr val="002060"/>
                </a:solidFill>
              </a:rPr>
              <a:t>Fouzia + SC CUB – Imad</a:t>
            </a:r>
          </a:p>
          <a:p>
            <a:endParaRPr lang="fr-FR" sz="1400" u="sng" dirty="0">
              <a:solidFill>
                <a:srgbClr val="002060"/>
              </a:solidFill>
            </a:endParaRPr>
          </a:p>
          <a:p>
            <a:r>
              <a:rPr lang="fr-FR" sz="1400" u="sng" dirty="0">
                <a:solidFill>
                  <a:srgbClr val="002060"/>
                </a:solidFill>
              </a:rPr>
              <a:t>POLE SPORTIF R. VANEL </a:t>
            </a:r>
            <a:r>
              <a:rPr lang="fr-FR" sz="1400" b="0" dirty="0">
                <a:solidFill>
                  <a:srgbClr val="002060"/>
                </a:solidFill>
              </a:rPr>
              <a:t>(INSA) </a:t>
            </a:r>
            <a:endParaRPr lang="fr-FR" sz="1400" dirty="0">
              <a:solidFill>
                <a:srgbClr val="002060"/>
              </a:solidFill>
            </a:endParaRPr>
          </a:p>
          <a:p>
            <a:r>
              <a:rPr lang="fr-FR" sz="1400" b="0" dirty="0">
                <a:solidFill>
                  <a:srgbClr val="002060"/>
                </a:solidFill>
              </a:rPr>
              <a:t>COMPET. PIBAROT + GYMNASE B A.GILLES + FOOT &amp; RUGBY OSTERMEYER  </a:t>
            </a:r>
            <a:r>
              <a:rPr lang="fr-FR" sz="1400" dirty="0">
                <a:solidFill>
                  <a:srgbClr val="002060"/>
                </a:solidFill>
              </a:rPr>
              <a:t>: </a:t>
            </a:r>
            <a:r>
              <a:rPr lang="fr-FR" sz="1400" u="sng" dirty="0">
                <a:solidFill>
                  <a:srgbClr val="002060"/>
                </a:solidFill>
              </a:rPr>
              <a:t>Sylviane</a:t>
            </a:r>
          </a:p>
          <a:p>
            <a:endParaRPr lang="fr-FR" sz="1400" dirty="0">
              <a:solidFill>
                <a:srgbClr val="002060"/>
              </a:solidFill>
            </a:endParaRPr>
          </a:p>
          <a:p>
            <a:r>
              <a:rPr lang="fr-FR" sz="1400" dirty="0">
                <a:solidFill>
                  <a:srgbClr val="002060"/>
                </a:solidFill>
              </a:rPr>
              <a:t>COLETTE BESSON (VB) : </a:t>
            </a:r>
            <a:r>
              <a:rPr lang="fr-FR" sz="1400" u="sng" dirty="0">
                <a:solidFill>
                  <a:srgbClr val="002060"/>
                </a:solidFill>
              </a:rPr>
              <a:t>Brigitte</a:t>
            </a:r>
          </a:p>
          <a:p>
            <a:endParaRPr lang="fr-FR" sz="1400" u="sng" dirty="0">
              <a:solidFill>
                <a:srgbClr val="002060"/>
              </a:solidFill>
            </a:endParaRPr>
          </a:p>
          <a:p>
            <a:r>
              <a:rPr lang="fr-FR" sz="1400" dirty="0">
                <a:solidFill>
                  <a:srgbClr val="002060"/>
                </a:solidFill>
              </a:rPr>
              <a:t>HALLE 3D (VB) : </a:t>
            </a:r>
            <a:r>
              <a:rPr lang="fr-FR" sz="1400" u="sng" dirty="0">
                <a:solidFill>
                  <a:srgbClr val="002060"/>
                </a:solidFill>
              </a:rPr>
              <a:t>Serge + SC– Marine</a:t>
            </a:r>
          </a:p>
          <a:p>
            <a:endParaRPr lang="fr-FR" sz="1600" dirty="0">
              <a:solidFill>
                <a:srgbClr val="FF0000"/>
              </a:solidFill>
            </a:endParaRPr>
          </a:p>
          <a:p>
            <a:endParaRPr lang="fr-FR" sz="1600" dirty="0">
              <a:solidFill>
                <a:srgbClr val="FF0000"/>
              </a:solidFill>
            </a:endParaRPr>
          </a:p>
        </p:txBody>
      </p:sp>
    </p:spTree>
    <p:extLst>
      <p:ext uri="{BB962C8B-B14F-4D97-AF65-F5344CB8AC3E}">
        <p14:creationId xmlns:p14="http://schemas.microsoft.com/office/powerpoint/2010/main" val="9508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8</a:t>
            </a:fld>
            <a:endParaRPr lang="fr-FR"/>
          </a:p>
        </p:txBody>
      </p:sp>
      <p:sp>
        <p:nvSpPr>
          <p:cNvPr id="9" name="Titre 12">
            <a:extLst>
              <a:ext uri="{FF2B5EF4-FFF2-40B4-BE49-F238E27FC236}">
                <a16:creationId xmlns:a16="http://schemas.microsoft.com/office/drawing/2014/main" id="{9680A3B8-296E-4ED7-6FF6-0E2EED4B5312}"/>
              </a:ext>
            </a:extLst>
          </p:cNvPr>
          <p:cNvSpPr txBox="1">
            <a:spLocks/>
          </p:cNvSpPr>
          <p:nvPr/>
        </p:nvSpPr>
        <p:spPr>
          <a:xfrm>
            <a:off x="1331640" y="482203"/>
            <a:ext cx="5986463" cy="438582"/>
          </a:xfrm>
          <a:prstGeom prst="rect">
            <a:avLst/>
          </a:prstGeom>
          <a:noFill/>
        </p:spPr>
        <p:txBody>
          <a:bodyPr vert="horz" wrap="square" lIns="68580" tIns="34290" rIns="68580" bIns="34290" rtlCol="0" anchor="t">
            <a:spAutoFit/>
          </a:bodyPr>
          <a:lstStyle>
            <a:lvl1pPr algn="l" defTabSz="914400" rtl="0" eaLnBrk="1" latinLnBrk="0" hangingPunct="1">
              <a:spcBef>
                <a:spcPct val="0"/>
              </a:spcBef>
              <a:buNone/>
              <a:defRPr sz="2400" kern="1200">
                <a:solidFill>
                  <a:srgbClr val="12598A"/>
                </a:solidFill>
                <a:latin typeface="+mj-lt"/>
                <a:ea typeface="+mj-ea"/>
                <a:cs typeface="+mj-cs"/>
              </a:defRPr>
            </a:lvl1pPr>
          </a:lstStyle>
          <a:p>
            <a:r>
              <a:rPr lang="fr-FR" b="1" dirty="0">
                <a:solidFill>
                  <a:srgbClr val="0070C0"/>
                </a:solidFill>
                <a:latin typeface="Arial"/>
              </a:rPr>
              <a:t>I – POINT INFORMATIONS - Installations</a:t>
            </a:r>
          </a:p>
        </p:txBody>
      </p:sp>
      <p:pic>
        <p:nvPicPr>
          <p:cNvPr id="4" name="Image 3" descr="Une image contenant texte, Plan, carte&#10;&#10;Description générée automatiquement">
            <a:extLst>
              <a:ext uri="{FF2B5EF4-FFF2-40B4-BE49-F238E27FC236}">
                <a16:creationId xmlns:a16="http://schemas.microsoft.com/office/drawing/2014/main" id="{D9DEBEDC-0D57-D5B4-C152-1728233D0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24" y="1412776"/>
            <a:ext cx="7978400" cy="4511095"/>
          </a:xfrm>
          <a:prstGeom prst="rect">
            <a:avLst/>
          </a:prstGeom>
        </p:spPr>
      </p:pic>
      <p:sp>
        <p:nvSpPr>
          <p:cNvPr id="2" name="Ellipse 1">
            <a:extLst>
              <a:ext uri="{FF2B5EF4-FFF2-40B4-BE49-F238E27FC236}">
                <a16:creationId xmlns:a16="http://schemas.microsoft.com/office/drawing/2014/main" id="{0C895619-868C-C4C5-8626-E6E3B42A773F}"/>
              </a:ext>
            </a:extLst>
          </p:cNvPr>
          <p:cNvSpPr/>
          <p:nvPr/>
        </p:nvSpPr>
        <p:spPr>
          <a:xfrm>
            <a:off x="5292080" y="2035439"/>
            <a:ext cx="576064" cy="38544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8B919F47-CA17-D1CF-AA2B-EFD445B244EA}"/>
              </a:ext>
            </a:extLst>
          </p:cNvPr>
          <p:cNvSpPr txBox="1"/>
          <p:nvPr/>
        </p:nvSpPr>
        <p:spPr>
          <a:xfrm>
            <a:off x="5076056" y="2039698"/>
            <a:ext cx="1008112" cy="338554"/>
          </a:xfrm>
          <a:prstGeom prst="rect">
            <a:avLst/>
          </a:prstGeom>
          <a:noFill/>
        </p:spPr>
        <p:txBody>
          <a:bodyPr wrap="square" rtlCol="0">
            <a:spAutoFit/>
          </a:bodyPr>
          <a:lstStyle/>
          <a:p>
            <a:pPr algn="ctr"/>
            <a:r>
              <a:rPr lang="fr-FR" sz="800" dirty="0">
                <a:solidFill>
                  <a:schemeClr val="bg1"/>
                </a:solidFill>
              </a:rPr>
              <a:t>STADE</a:t>
            </a:r>
          </a:p>
          <a:p>
            <a:pPr algn="ctr"/>
            <a:r>
              <a:rPr lang="fr-FR" sz="800" dirty="0">
                <a:solidFill>
                  <a:schemeClr val="bg1"/>
                </a:solidFill>
              </a:rPr>
              <a:t>OSTERMEYER</a:t>
            </a:r>
          </a:p>
        </p:txBody>
      </p:sp>
    </p:spTree>
    <p:extLst>
      <p:ext uri="{BB962C8B-B14F-4D97-AF65-F5344CB8AC3E}">
        <p14:creationId xmlns:p14="http://schemas.microsoft.com/office/powerpoint/2010/main" val="19933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03D3EBC-BBB4-4FC1-ACEF-6A1279744C6C}"/>
              </a:ext>
            </a:extLst>
          </p:cNvPr>
          <p:cNvSpPr>
            <a:spLocks noGrp="1"/>
          </p:cNvSpPr>
          <p:nvPr>
            <p:ph type="sldNum" sz="quarter" idx="12"/>
          </p:nvPr>
        </p:nvSpPr>
        <p:spPr/>
        <p:txBody>
          <a:bodyPr/>
          <a:lstStyle/>
          <a:p>
            <a:fld id="{1F739CE9-AD7D-4927-810C-1147F6D5D6F1}" type="slidenum">
              <a:rPr lang="fr-FR" smtClean="0"/>
              <a:pPr/>
              <a:t>9</a:t>
            </a:fld>
            <a:endParaRPr lang="fr-FR"/>
          </a:p>
        </p:txBody>
      </p:sp>
      <p:sp>
        <p:nvSpPr>
          <p:cNvPr id="2" name="ZoneTexte 1">
            <a:extLst>
              <a:ext uri="{FF2B5EF4-FFF2-40B4-BE49-F238E27FC236}">
                <a16:creationId xmlns:a16="http://schemas.microsoft.com/office/drawing/2014/main" id="{F4D0FB6B-A9B2-6BF2-1F5E-F84C23E35BE5}"/>
              </a:ext>
            </a:extLst>
          </p:cNvPr>
          <p:cNvSpPr txBox="1"/>
          <p:nvPr/>
        </p:nvSpPr>
        <p:spPr>
          <a:xfrm>
            <a:off x="1043608" y="538809"/>
            <a:ext cx="7704856" cy="461665"/>
          </a:xfrm>
          <a:prstGeom prst="rect">
            <a:avLst/>
          </a:prstGeom>
          <a:noFill/>
        </p:spPr>
        <p:txBody>
          <a:bodyPr wrap="square" rtlCol="0">
            <a:spAutoFit/>
          </a:bodyPr>
          <a:lstStyle/>
          <a:p>
            <a:r>
              <a:rPr lang="fr-FR" sz="2400" b="1" dirty="0">
                <a:solidFill>
                  <a:srgbClr val="0070C0"/>
                </a:solidFill>
              </a:rPr>
              <a:t>Référent(e)s installations   </a:t>
            </a:r>
          </a:p>
        </p:txBody>
      </p:sp>
      <p:sp>
        <p:nvSpPr>
          <p:cNvPr id="7" name="ZoneTexte 6">
            <a:extLst>
              <a:ext uri="{FF2B5EF4-FFF2-40B4-BE49-F238E27FC236}">
                <a16:creationId xmlns:a16="http://schemas.microsoft.com/office/drawing/2014/main" id="{5102700F-0567-568B-CE12-881937966911}"/>
              </a:ext>
            </a:extLst>
          </p:cNvPr>
          <p:cNvSpPr txBox="1"/>
          <p:nvPr/>
        </p:nvSpPr>
        <p:spPr>
          <a:xfrm>
            <a:off x="971600" y="1420607"/>
            <a:ext cx="7704856" cy="2862322"/>
          </a:xfrm>
          <a:prstGeom prst="rect">
            <a:avLst/>
          </a:prstGeom>
          <a:solidFill>
            <a:schemeClr val="bg1">
              <a:lumMod val="95000"/>
            </a:schemeClr>
          </a:solidFill>
        </p:spPr>
        <p:txBody>
          <a:bodyPr wrap="square" rtlCol="0">
            <a:spAutoFit/>
          </a:bodyPr>
          <a:lstStyle/>
          <a:p>
            <a:r>
              <a:rPr lang="fr-FR" b="1" u="sng" dirty="0">
                <a:solidFill>
                  <a:srgbClr val="12598A"/>
                </a:solidFill>
              </a:rPr>
              <a:t>Rôle et missions </a:t>
            </a:r>
            <a:r>
              <a:rPr lang="fr-FR" dirty="0">
                <a:solidFill>
                  <a:srgbClr val="12598A"/>
                </a:solidFill>
              </a:rPr>
              <a:t>:</a:t>
            </a:r>
          </a:p>
          <a:p>
            <a:endParaRPr lang="fr-FR" dirty="0">
              <a:solidFill>
                <a:srgbClr val="12598A"/>
              </a:solidFill>
            </a:endParaRPr>
          </a:p>
          <a:p>
            <a:pPr marL="742950" lvl="1" indent="-285750">
              <a:buFontTx/>
              <a:buChar char="-"/>
            </a:pPr>
            <a:r>
              <a:rPr lang="fr-FR" dirty="0">
                <a:solidFill>
                  <a:srgbClr val="12598A"/>
                </a:solidFill>
              </a:rPr>
              <a:t>Accueil des équipes</a:t>
            </a:r>
          </a:p>
          <a:p>
            <a:pPr marL="742950" lvl="1" indent="-285750">
              <a:buFontTx/>
              <a:buChar char="-"/>
            </a:pPr>
            <a:r>
              <a:rPr lang="fr-FR" dirty="0">
                <a:solidFill>
                  <a:srgbClr val="12598A"/>
                </a:solidFill>
              </a:rPr>
              <a:t>Respect des horaires de début des rencontres</a:t>
            </a:r>
          </a:p>
          <a:p>
            <a:pPr marL="742950" lvl="1" indent="-285750">
              <a:buFontTx/>
              <a:buChar char="-"/>
            </a:pPr>
            <a:r>
              <a:rPr lang="fr-FR" dirty="0">
                <a:solidFill>
                  <a:srgbClr val="12598A"/>
                </a:solidFill>
              </a:rPr>
              <a:t>Si démarrage après l’heure de début : diminution des temps de jeu</a:t>
            </a:r>
          </a:p>
          <a:p>
            <a:pPr marL="742950" lvl="1" indent="-285750">
              <a:buFontTx/>
              <a:buChar char="-"/>
            </a:pPr>
            <a:r>
              <a:rPr lang="fr-FR" dirty="0">
                <a:solidFill>
                  <a:srgbClr val="12598A"/>
                </a:solidFill>
              </a:rPr>
              <a:t>Veille au rangement et à la propreté de l’installation</a:t>
            </a:r>
          </a:p>
          <a:p>
            <a:pPr marL="742950" lvl="1" indent="-285750">
              <a:buFontTx/>
              <a:buChar char="-"/>
            </a:pPr>
            <a:r>
              <a:rPr lang="fr-FR" dirty="0">
                <a:solidFill>
                  <a:srgbClr val="12598A"/>
                </a:solidFill>
              </a:rPr>
              <a:t>Respect de l’horaire de 22H pour la fermeture de l’installation</a:t>
            </a:r>
          </a:p>
          <a:p>
            <a:pPr marL="742950" lvl="1" indent="-285750">
              <a:buFontTx/>
              <a:buChar char="-"/>
            </a:pPr>
            <a:r>
              <a:rPr lang="fr-FR" dirty="0">
                <a:solidFill>
                  <a:srgbClr val="12598A"/>
                </a:solidFill>
              </a:rPr>
              <a:t>Accès aux douches non permis après 21h45</a:t>
            </a:r>
          </a:p>
          <a:p>
            <a:pPr marL="742950" lvl="1" indent="-285750">
              <a:buFontTx/>
              <a:buChar char="-"/>
            </a:pPr>
            <a:r>
              <a:rPr lang="fr-FR" dirty="0">
                <a:solidFill>
                  <a:srgbClr val="12598A"/>
                </a:solidFill>
              </a:rPr>
              <a:t>Connaissance de l’installation (éclairages, accès local matériel...)</a:t>
            </a:r>
          </a:p>
          <a:p>
            <a:pPr marL="742950" lvl="1" indent="-285750">
              <a:buFontTx/>
              <a:buChar char="-"/>
            </a:pPr>
            <a:r>
              <a:rPr lang="fr-FR" dirty="0">
                <a:solidFill>
                  <a:srgbClr val="12598A"/>
                </a:solidFill>
              </a:rPr>
              <a:t>Photos des équipes et des joueurs en jeu.</a:t>
            </a:r>
          </a:p>
        </p:txBody>
      </p:sp>
      <p:sp>
        <p:nvSpPr>
          <p:cNvPr id="3" name="Espace réservé du contenu 2">
            <a:extLst>
              <a:ext uri="{FF2B5EF4-FFF2-40B4-BE49-F238E27FC236}">
                <a16:creationId xmlns:a16="http://schemas.microsoft.com/office/drawing/2014/main" id="{B6EADE34-B396-27F1-9EBD-26221E9AB85E}"/>
              </a:ext>
            </a:extLst>
          </p:cNvPr>
          <p:cNvSpPr txBox="1">
            <a:spLocks/>
          </p:cNvSpPr>
          <p:nvPr/>
        </p:nvSpPr>
        <p:spPr>
          <a:xfrm>
            <a:off x="974643" y="4705278"/>
            <a:ext cx="7571184" cy="411358"/>
          </a:xfrm>
          <a:prstGeom prst="rect">
            <a:avLst/>
          </a:prstGeom>
        </p:spPr>
        <p:txBody>
          <a:bodyPr>
            <a:normAutofit/>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solidFill>
                  <a:srgbClr val="FF0000"/>
                </a:solidFill>
              </a:rPr>
              <a:t>Rappel : Alcool, cigarettes - interdit sur toutes les installations</a:t>
            </a: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p:txBody>
      </p:sp>
      <p:pic>
        <p:nvPicPr>
          <p:cNvPr id="4" name="Graphique 3" descr="Avertissement contour">
            <a:extLst>
              <a:ext uri="{FF2B5EF4-FFF2-40B4-BE49-F238E27FC236}">
                <a16:creationId xmlns:a16="http://schemas.microsoft.com/office/drawing/2014/main" id="{839C8933-2545-1162-1022-C69A603AD7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6336" y="4446614"/>
            <a:ext cx="748232" cy="748232"/>
          </a:xfrm>
          <a:prstGeom prst="rect">
            <a:avLst/>
          </a:prstGeom>
        </p:spPr>
      </p:pic>
      <p:sp>
        <p:nvSpPr>
          <p:cNvPr id="6" name="Espace réservé du contenu 2">
            <a:extLst>
              <a:ext uri="{FF2B5EF4-FFF2-40B4-BE49-F238E27FC236}">
                <a16:creationId xmlns:a16="http://schemas.microsoft.com/office/drawing/2014/main" id="{818A5A31-FD29-6D81-0F29-4DF65504BB4C}"/>
              </a:ext>
            </a:extLst>
          </p:cNvPr>
          <p:cNvSpPr txBox="1">
            <a:spLocks/>
          </p:cNvSpPr>
          <p:nvPr/>
        </p:nvSpPr>
        <p:spPr>
          <a:xfrm>
            <a:off x="1043608" y="5583561"/>
            <a:ext cx="7571184" cy="411358"/>
          </a:xfrm>
          <a:prstGeom prst="rect">
            <a:avLst/>
          </a:prstGeom>
        </p:spPr>
        <p:txBody>
          <a:bodyPr>
            <a:normAutofit fontScale="25000" lnSpcReduction="20000"/>
          </a:bodyPr>
          <a:lstStyle>
            <a:lvl1pPr marL="0" indent="0" algn="l" defTabSz="914400" rtl="0" eaLnBrk="1" latinLnBrk="0" hangingPunct="1">
              <a:spcBef>
                <a:spcPct val="20000"/>
              </a:spcBef>
              <a:buFontTx/>
              <a:buNone/>
              <a:defRPr sz="2200" b="1" i="0" kern="1200">
                <a:solidFill>
                  <a:srgbClr val="C00000"/>
                </a:solidFill>
                <a:latin typeface="Arial" pitchFamily="34" charset="0"/>
                <a:ea typeface="+mn-ea"/>
                <a:cs typeface="Arial" pitchFamily="34" charset="0"/>
              </a:defRPr>
            </a:lvl1pPr>
            <a:lvl2pPr marL="457200" indent="0" algn="l" defTabSz="914400" rtl="0" eaLnBrk="1" latinLnBrk="0" hangingPunct="1">
              <a:spcBef>
                <a:spcPct val="20000"/>
              </a:spcBef>
              <a:buFontTx/>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6400" dirty="0">
                <a:solidFill>
                  <a:srgbClr val="FF0000"/>
                </a:solidFill>
              </a:rPr>
              <a:t>LES SUPPORTEURS SONT INTERDITS SUR LES ABORDS DU TERRAIN.</a:t>
            </a:r>
          </a:p>
          <a:p>
            <a:r>
              <a:rPr lang="fr-FR" sz="6400" b="0" dirty="0">
                <a:solidFill>
                  <a:schemeClr val="tx1"/>
                </a:solidFill>
              </a:rPr>
              <a:t>Les arbitres doivent faire respecter les règles.</a:t>
            </a: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a:p>
            <a:endParaRPr lang="fr-FR" sz="1600" dirty="0">
              <a:solidFill>
                <a:srgbClr val="002060"/>
              </a:solidFill>
            </a:endParaRPr>
          </a:p>
        </p:txBody>
      </p:sp>
    </p:spTree>
    <p:extLst>
      <p:ext uri="{BB962C8B-B14F-4D97-AF65-F5344CB8AC3E}">
        <p14:creationId xmlns:p14="http://schemas.microsoft.com/office/powerpoint/2010/main" val="759190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FD91B0148A994FBF07EB20A6DC9B88" ma:contentTypeVersion="13" ma:contentTypeDescription="Crée un document." ma:contentTypeScope="" ma:versionID="f51e5aa93124b4f0dbb9fa2d056a744f">
  <xsd:schema xmlns:xsd="http://www.w3.org/2001/XMLSchema" xmlns:xs="http://www.w3.org/2001/XMLSchema" xmlns:p="http://schemas.microsoft.com/office/2006/metadata/properties" xmlns:ns3="a5edc8e8-8148-4475-a15e-f6cdb873b39d" xmlns:ns4="3686d357-7979-4911-ad28-f85a156a1c6f" targetNamespace="http://schemas.microsoft.com/office/2006/metadata/properties" ma:root="true" ma:fieldsID="b3f097d075788235feb1133a021f63b3" ns3:_="" ns4:_="">
    <xsd:import namespace="a5edc8e8-8148-4475-a15e-f6cdb873b39d"/>
    <xsd:import namespace="3686d357-7979-4911-ad28-f85a156a1c6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dc8e8-8148-4475-a15e-f6cdb873b3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86d357-7979-4911-ad28-f85a156a1c6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D3ED03-1A3D-4D0F-8C92-FAA38C2E98D6}">
  <ds:schemaRefs>
    <ds:schemaRef ds:uri="http://schemas.microsoft.com/sharepoint/v3/contenttype/forms"/>
  </ds:schemaRefs>
</ds:datastoreItem>
</file>

<file path=customXml/itemProps2.xml><?xml version="1.0" encoding="utf-8"?>
<ds:datastoreItem xmlns:ds="http://schemas.openxmlformats.org/officeDocument/2006/customXml" ds:itemID="{CE4BEA00-E583-44E8-8CCA-F9C5A4636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edc8e8-8148-4475-a15e-f6cdb873b39d"/>
    <ds:schemaRef ds:uri="3686d357-7979-4911-ad28-f85a156a1c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5870D9-F9A6-48FD-986C-E47629A38708}">
  <ds:schemaRefs>
    <ds:schemaRef ds:uri="http://purl.org/dc/elements/1.1/"/>
    <ds:schemaRef ds:uri="http://schemas.microsoft.com/office/2006/metadata/properties"/>
    <ds:schemaRef ds:uri="a5edc8e8-8148-4475-a15e-f6cdb873b39d"/>
    <ds:schemaRef ds:uri="http://schemas.microsoft.com/office/2006/documentManagement/types"/>
    <ds:schemaRef ds:uri="3686d357-7979-4911-ad28-f85a156a1c6f"/>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9932</TotalTime>
  <Words>2121</Words>
  <Application>Microsoft Office PowerPoint</Application>
  <PresentationFormat>Affichage à l'écran (4:3)</PresentationFormat>
  <Paragraphs>374</Paragraphs>
  <Slides>32</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9" baseType="lpstr">
      <vt:lpstr>Arial</vt:lpstr>
      <vt:lpstr>Arial Black</vt:lpstr>
      <vt:lpstr>Calibri</vt:lpstr>
      <vt:lpstr>Cambria</vt:lpstr>
      <vt:lpstr>Times New Roman</vt:lpstr>
      <vt:lpstr>Thème Office</vt:lpstr>
      <vt:lpstr>Acrobat Document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 décision des directeurs, seuls les référents sportifs seront joignables le jeudi soir à partir de 18h (tél sur la journée) et pourront vous renseigner sur les capitaines, les gymnases, les équipes…  Déléguées sportives :  POLE SPORTIF R. LISSMANN (HB + BB + VB) – Sylvie : 06.77.19.79.23  COMPLEXE SPORTIF J. SAPIN (HB + BB + FB + RG) – Fouzia : 06.89.32.01.44  POLE SPORTIF R. VANEL (HB + BB + FB + RG) – Sylviane : 06.82.31.50.66  COLETTE BESSON (VB) – Brigitte : 06.76.47.45.15  HALLE 3D (VB) – Serge : 06.82.96.76.69   En cas d’urgence uniquement contacter les directeurs :  Dominique BEUZELIN (BASKET, HAND et VOLLEY) 06.77.27.06.33  Pierre GASTEL (FOOT et RUGBY) 06.51.72.27.79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BONNE SAISON, 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BF_LAURASU-Lyon</dc:creator>
  <cp:lastModifiedBy>Karin LUCE-DINIZ</cp:lastModifiedBy>
  <cp:revision>158</cp:revision>
  <dcterms:created xsi:type="dcterms:W3CDTF">2017-03-10T23:02:55Z</dcterms:created>
  <dcterms:modified xsi:type="dcterms:W3CDTF">2024-10-10T06:11:37Z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0x010100F5FD91B0148A994FBF07EB20A6DC9B88</vt:lpwstr>
  </property>
</Properties>
</file>