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62" r:id="rId4"/>
    <p:sldId id="261" r:id="rId5"/>
    <p:sldId id="263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1E88D7-D669-4DB5-B80D-E7CBC53404C8}" v="13" dt="2022-09-28T13:56:14.8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854" autoAdjust="0"/>
  </p:normalViewPr>
  <p:slideViewPr>
    <p:cSldViewPr snapToGrid="0">
      <p:cViewPr varScale="1">
        <p:scale>
          <a:sx n="97" d="100"/>
          <a:sy n="97" d="100"/>
        </p:scale>
        <p:origin x="11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ie TICO" userId="094c5885-565c-4f2d-8a3b-a4576c8f8cdb" providerId="ADAL" clId="{051E88D7-D669-4DB5-B80D-E7CBC53404C8}"/>
    <pc:docChg chg="undo custSel addSld delSld modSld">
      <pc:chgData name="Lucie TICO" userId="094c5885-565c-4f2d-8a3b-a4576c8f8cdb" providerId="ADAL" clId="{051E88D7-D669-4DB5-B80D-E7CBC53404C8}" dt="2022-09-28T13:56:44.703" v="2897" actId="1076"/>
      <pc:docMkLst>
        <pc:docMk/>
      </pc:docMkLst>
      <pc:sldChg chg="modSp mod">
        <pc:chgData name="Lucie TICO" userId="094c5885-565c-4f2d-8a3b-a4576c8f8cdb" providerId="ADAL" clId="{051E88D7-D669-4DB5-B80D-E7CBC53404C8}" dt="2022-09-28T13:56:17.316" v="2895" actId="20577"/>
        <pc:sldMkLst>
          <pc:docMk/>
          <pc:sldMk cId="2297304433" sldId="256"/>
        </pc:sldMkLst>
        <pc:spChg chg="mod">
          <ac:chgData name="Lucie TICO" userId="094c5885-565c-4f2d-8a3b-a4576c8f8cdb" providerId="ADAL" clId="{051E88D7-D669-4DB5-B80D-E7CBC53404C8}" dt="2022-09-28T13:56:17.316" v="2895" actId="20577"/>
          <ac:spMkLst>
            <pc:docMk/>
            <pc:sldMk cId="2297304433" sldId="256"/>
            <ac:spMk id="2" creationId="{5A26A133-A034-4BE0-A5A7-DB84C748ABD7}"/>
          </ac:spMkLst>
        </pc:spChg>
      </pc:sldChg>
      <pc:sldChg chg="addSp delSp modSp mod">
        <pc:chgData name="Lucie TICO" userId="094c5885-565c-4f2d-8a3b-a4576c8f8cdb" providerId="ADAL" clId="{051E88D7-D669-4DB5-B80D-E7CBC53404C8}" dt="2022-09-28T13:54:21.927" v="2868" actId="1076"/>
        <pc:sldMkLst>
          <pc:docMk/>
          <pc:sldMk cId="3791435075" sldId="257"/>
        </pc:sldMkLst>
        <pc:spChg chg="mod">
          <ac:chgData name="Lucie TICO" userId="094c5885-565c-4f2d-8a3b-a4576c8f8cdb" providerId="ADAL" clId="{051E88D7-D669-4DB5-B80D-E7CBC53404C8}" dt="2022-09-28T13:52:08.934" v="2817"/>
          <ac:spMkLst>
            <pc:docMk/>
            <pc:sldMk cId="3791435075" sldId="257"/>
            <ac:spMk id="2" creationId="{13030982-E501-4288-A370-1B220A404829}"/>
          </ac:spMkLst>
        </pc:spChg>
        <pc:spChg chg="del mod">
          <ac:chgData name="Lucie TICO" userId="094c5885-565c-4f2d-8a3b-a4576c8f8cdb" providerId="ADAL" clId="{051E88D7-D669-4DB5-B80D-E7CBC53404C8}" dt="2022-09-28T13:29:25.858" v="1648" actId="21"/>
          <ac:spMkLst>
            <pc:docMk/>
            <pc:sldMk cId="3791435075" sldId="257"/>
            <ac:spMk id="3" creationId="{3195901B-EEF0-4536-8A25-8FAA1E7F71FE}"/>
          </ac:spMkLst>
        </pc:spChg>
        <pc:spChg chg="add del mod">
          <ac:chgData name="Lucie TICO" userId="094c5885-565c-4f2d-8a3b-a4576c8f8cdb" providerId="ADAL" clId="{051E88D7-D669-4DB5-B80D-E7CBC53404C8}" dt="2022-09-28T13:29:28.535" v="1649"/>
          <ac:spMkLst>
            <pc:docMk/>
            <pc:sldMk cId="3791435075" sldId="257"/>
            <ac:spMk id="5" creationId="{E2139637-35D8-D65A-741B-D798C94ABE29}"/>
          </ac:spMkLst>
        </pc:spChg>
        <pc:spChg chg="add mod">
          <ac:chgData name="Lucie TICO" userId="094c5885-565c-4f2d-8a3b-a4576c8f8cdb" providerId="ADAL" clId="{051E88D7-D669-4DB5-B80D-E7CBC53404C8}" dt="2022-09-28T13:54:21.927" v="2868" actId="1076"/>
          <ac:spMkLst>
            <pc:docMk/>
            <pc:sldMk cId="3791435075" sldId="257"/>
            <ac:spMk id="6" creationId="{537EDFF4-705B-DCFE-EC8A-EBAB449B8C26}"/>
          </ac:spMkLst>
        </pc:spChg>
      </pc:sldChg>
      <pc:sldChg chg="modSp add del mod">
        <pc:chgData name="Lucie TICO" userId="094c5885-565c-4f2d-8a3b-a4576c8f8cdb" providerId="ADAL" clId="{051E88D7-D669-4DB5-B80D-E7CBC53404C8}" dt="2022-09-28T13:51:50.986" v="2812" actId="2696"/>
        <pc:sldMkLst>
          <pc:docMk/>
          <pc:sldMk cId="2753138713" sldId="259"/>
        </pc:sldMkLst>
        <pc:spChg chg="mod">
          <ac:chgData name="Lucie TICO" userId="094c5885-565c-4f2d-8a3b-a4576c8f8cdb" providerId="ADAL" clId="{051E88D7-D669-4DB5-B80D-E7CBC53404C8}" dt="2022-09-28T13:35:37.921" v="2099" actId="20577"/>
          <ac:spMkLst>
            <pc:docMk/>
            <pc:sldMk cId="2753138713" sldId="259"/>
            <ac:spMk id="3" creationId="{3195901B-EEF0-4536-8A25-8FAA1E7F71FE}"/>
          </ac:spMkLst>
        </pc:spChg>
      </pc:sldChg>
      <pc:sldChg chg="modSp add del mod">
        <pc:chgData name="Lucie TICO" userId="094c5885-565c-4f2d-8a3b-a4576c8f8cdb" providerId="ADAL" clId="{051E88D7-D669-4DB5-B80D-E7CBC53404C8}" dt="2022-09-28T13:28:53.813" v="1642" actId="2696"/>
        <pc:sldMkLst>
          <pc:docMk/>
          <pc:sldMk cId="1647403564" sldId="260"/>
        </pc:sldMkLst>
        <pc:spChg chg="mod">
          <ac:chgData name="Lucie TICO" userId="094c5885-565c-4f2d-8a3b-a4576c8f8cdb" providerId="ADAL" clId="{051E88D7-D669-4DB5-B80D-E7CBC53404C8}" dt="2022-09-28T13:09:32.277" v="324"/>
          <ac:spMkLst>
            <pc:docMk/>
            <pc:sldMk cId="1647403564" sldId="260"/>
            <ac:spMk id="2" creationId="{13030982-E501-4288-A370-1B220A404829}"/>
          </ac:spMkLst>
        </pc:spChg>
        <pc:spChg chg="mod">
          <ac:chgData name="Lucie TICO" userId="094c5885-565c-4f2d-8a3b-a4576c8f8cdb" providerId="ADAL" clId="{051E88D7-D669-4DB5-B80D-E7CBC53404C8}" dt="2022-09-28T13:10:07.935" v="342" actId="20577"/>
          <ac:spMkLst>
            <pc:docMk/>
            <pc:sldMk cId="1647403564" sldId="260"/>
            <ac:spMk id="3" creationId="{3195901B-EEF0-4536-8A25-8FAA1E7F71FE}"/>
          </ac:spMkLst>
        </pc:spChg>
      </pc:sldChg>
      <pc:sldChg chg="modSp new mod">
        <pc:chgData name="Lucie TICO" userId="094c5885-565c-4f2d-8a3b-a4576c8f8cdb" providerId="ADAL" clId="{051E88D7-D669-4DB5-B80D-E7CBC53404C8}" dt="2022-09-28T13:56:39.815" v="2896" actId="1076"/>
        <pc:sldMkLst>
          <pc:docMk/>
          <pc:sldMk cId="1841318938" sldId="261"/>
        </pc:sldMkLst>
        <pc:spChg chg="mod">
          <ac:chgData name="Lucie TICO" userId="094c5885-565c-4f2d-8a3b-a4576c8f8cdb" providerId="ADAL" clId="{051E88D7-D669-4DB5-B80D-E7CBC53404C8}" dt="2022-09-28T13:55:42.793" v="2881" actId="20577"/>
          <ac:spMkLst>
            <pc:docMk/>
            <pc:sldMk cId="1841318938" sldId="261"/>
            <ac:spMk id="2" creationId="{95EDC8C3-B3F5-D37F-88F9-14BA940AE47C}"/>
          </ac:spMkLst>
        </pc:spChg>
        <pc:spChg chg="mod">
          <ac:chgData name="Lucie TICO" userId="094c5885-565c-4f2d-8a3b-a4576c8f8cdb" providerId="ADAL" clId="{051E88D7-D669-4DB5-B80D-E7CBC53404C8}" dt="2022-09-28T13:56:39.815" v="2896" actId="1076"/>
          <ac:spMkLst>
            <pc:docMk/>
            <pc:sldMk cId="1841318938" sldId="261"/>
            <ac:spMk id="3" creationId="{5D7EE5A7-185B-7F9F-70DE-AF1F16C73931}"/>
          </ac:spMkLst>
        </pc:spChg>
      </pc:sldChg>
      <pc:sldChg chg="modSp add mod">
        <pc:chgData name="Lucie TICO" userId="094c5885-565c-4f2d-8a3b-a4576c8f8cdb" providerId="ADAL" clId="{051E88D7-D669-4DB5-B80D-E7CBC53404C8}" dt="2022-09-28T13:54:12.767" v="2865" actId="1076"/>
        <pc:sldMkLst>
          <pc:docMk/>
          <pc:sldMk cId="1727364348" sldId="262"/>
        </pc:sldMkLst>
        <pc:spChg chg="mod">
          <ac:chgData name="Lucie TICO" userId="094c5885-565c-4f2d-8a3b-a4576c8f8cdb" providerId="ADAL" clId="{051E88D7-D669-4DB5-B80D-E7CBC53404C8}" dt="2022-09-28T13:52:27.791" v="2823"/>
          <ac:spMkLst>
            <pc:docMk/>
            <pc:sldMk cId="1727364348" sldId="262"/>
            <ac:spMk id="2" creationId="{13030982-E501-4288-A370-1B220A404829}"/>
          </ac:spMkLst>
        </pc:spChg>
        <pc:spChg chg="mod">
          <ac:chgData name="Lucie TICO" userId="094c5885-565c-4f2d-8a3b-a4576c8f8cdb" providerId="ADAL" clId="{051E88D7-D669-4DB5-B80D-E7CBC53404C8}" dt="2022-09-28T13:54:12.767" v="2865" actId="1076"/>
          <ac:spMkLst>
            <pc:docMk/>
            <pc:sldMk cId="1727364348" sldId="262"/>
            <ac:spMk id="6" creationId="{537EDFF4-705B-DCFE-EC8A-EBAB449B8C26}"/>
          </ac:spMkLst>
        </pc:spChg>
      </pc:sldChg>
      <pc:sldChg chg="modSp add mod">
        <pc:chgData name="Lucie TICO" userId="094c5885-565c-4f2d-8a3b-a4576c8f8cdb" providerId="ADAL" clId="{051E88D7-D669-4DB5-B80D-E7CBC53404C8}" dt="2022-09-28T13:56:44.703" v="2897" actId="1076"/>
        <pc:sldMkLst>
          <pc:docMk/>
          <pc:sldMk cId="2873396980" sldId="263"/>
        </pc:sldMkLst>
        <pc:spChg chg="mod">
          <ac:chgData name="Lucie TICO" userId="094c5885-565c-4f2d-8a3b-a4576c8f8cdb" providerId="ADAL" clId="{051E88D7-D669-4DB5-B80D-E7CBC53404C8}" dt="2022-09-28T13:55:49.918" v="2891" actId="20577"/>
          <ac:spMkLst>
            <pc:docMk/>
            <pc:sldMk cId="2873396980" sldId="263"/>
            <ac:spMk id="2" creationId="{95EDC8C3-B3F5-D37F-88F9-14BA940AE47C}"/>
          </ac:spMkLst>
        </pc:spChg>
        <pc:spChg chg="mod">
          <ac:chgData name="Lucie TICO" userId="094c5885-565c-4f2d-8a3b-a4576c8f8cdb" providerId="ADAL" clId="{051E88D7-D669-4DB5-B80D-E7CBC53404C8}" dt="2022-09-28T13:56:44.703" v="2897" actId="1076"/>
          <ac:spMkLst>
            <pc:docMk/>
            <pc:sldMk cId="2873396980" sldId="263"/>
            <ac:spMk id="3" creationId="{5D7EE5A7-185B-7F9F-70DE-AF1F16C739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0B164-8D2D-4D2E-8207-78EA223943D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0CDBE-E9B5-4B93-82D5-90BC517FA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782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federation@sport-u.com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7CA6F0-3F54-4F69-9EA7-84BB25730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F5A5F-CC2B-465D-A0EF-E214652DA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0">
            <a:extLst>
              <a:ext uri="{FF2B5EF4-FFF2-40B4-BE49-F238E27FC236}">
                <a16:creationId xmlns:a16="http://schemas.microsoft.com/office/drawing/2014/main" id="{1915A69F-5199-43B0-8113-D0CFDE9E2FE2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10308117" y="5453354"/>
            <a:ext cx="1883883" cy="1404646"/>
            <a:chOff x="0" y="-3585"/>
            <a:chExt cx="1688" cy="3392"/>
          </a:xfrm>
        </p:grpSpPr>
        <p:sp>
          <p:nvSpPr>
            <p:cNvPr id="8" name="Freeform 62">
              <a:extLst>
                <a:ext uri="{FF2B5EF4-FFF2-40B4-BE49-F238E27FC236}">
                  <a16:creationId xmlns:a16="http://schemas.microsoft.com/office/drawing/2014/main" id="{DBACB36D-AFB9-4CBA-B9DC-CF6F78280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-1730"/>
              <a:ext cx="1619" cy="1537"/>
            </a:xfrm>
            <a:custGeom>
              <a:avLst/>
              <a:gdLst>
                <a:gd name="T0" fmla="*/ 0 w 1619"/>
                <a:gd name="T1" fmla="+- 0 -1730 -1730"/>
                <a:gd name="T2" fmla="*/ -1730 h 1537"/>
                <a:gd name="T3" fmla="*/ 0 w 1619"/>
                <a:gd name="T4" fmla="+- 0 -193 -1730"/>
                <a:gd name="T5" fmla="*/ -193 h 1537"/>
                <a:gd name="T6" fmla="*/ 1619 w 1619"/>
                <a:gd name="T7" fmla="+- 0 -961 -1730"/>
                <a:gd name="T8" fmla="*/ -961 h 1537"/>
                <a:gd name="T9" fmla="*/ 0 w 1619"/>
                <a:gd name="T10" fmla="+- 0 -1730 -1730"/>
                <a:gd name="T11" fmla="*/ -1730 h 1537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619" h="1537">
                  <a:moveTo>
                    <a:pt x="0" y="0"/>
                  </a:moveTo>
                  <a:lnTo>
                    <a:pt x="0" y="1537"/>
                  </a:lnTo>
                  <a:lnTo>
                    <a:pt x="1619" y="7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9" name="Freeform 61">
              <a:extLst>
                <a:ext uri="{FF2B5EF4-FFF2-40B4-BE49-F238E27FC236}">
                  <a16:creationId xmlns:a16="http://schemas.microsoft.com/office/drawing/2014/main" id="{ACE0861C-294E-4F6E-BEBB-1F6CB24A6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-3585"/>
              <a:ext cx="1688" cy="2524"/>
            </a:xfrm>
            <a:custGeom>
              <a:avLst/>
              <a:gdLst>
                <a:gd name="T0" fmla="*/ 1688 w 1688"/>
                <a:gd name="T1" fmla="+- 0 -3585 -3585"/>
                <a:gd name="T2" fmla="*/ -3585 h 2524"/>
                <a:gd name="T3" fmla="*/ 0 w 1688"/>
                <a:gd name="T4" fmla="+- 0 -3585 -3585"/>
                <a:gd name="T5" fmla="*/ -3585 h 2524"/>
                <a:gd name="T6" fmla="*/ 0 w 1688"/>
                <a:gd name="T7" fmla="+- 0 -1863 -3585"/>
                <a:gd name="T8" fmla="*/ -1863 h 2524"/>
                <a:gd name="T9" fmla="*/ 1688 w 1688"/>
                <a:gd name="T10" fmla="+- 0 -1061 -3585"/>
                <a:gd name="T11" fmla="*/ -1061 h 2524"/>
                <a:gd name="T12" fmla="*/ 1688 w 1688"/>
                <a:gd name="T13" fmla="+- 0 -3585 -3585"/>
                <a:gd name="T14" fmla="*/ -3585 h 2524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688" h="2524">
                  <a:moveTo>
                    <a:pt x="1688" y="0"/>
                  </a:moveTo>
                  <a:lnTo>
                    <a:pt x="0" y="0"/>
                  </a:lnTo>
                  <a:lnTo>
                    <a:pt x="0" y="1722"/>
                  </a:lnTo>
                  <a:lnTo>
                    <a:pt x="1688" y="2524"/>
                  </a:lnTo>
                  <a:lnTo>
                    <a:pt x="1688" y="0"/>
                  </a:lnTo>
                  <a:close/>
                </a:path>
              </a:pathLst>
            </a:custGeom>
            <a:solidFill>
              <a:srgbClr val="D618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pic>
        <p:nvPicPr>
          <p:cNvPr id="10" name="Image 9">
            <a:extLst>
              <a:ext uri="{FF2B5EF4-FFF2-40B4-BE49-F238E27FC236}">
                <a16:creationId xmlns:a16="http://schemas.microsoft.com/office/drawing/2014/main" id="{2E1175C8-8047-4AF9-B44D-6E04C2E403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469" y="216920"/>
            <a:ext cx="1496681" cy="1102501"/>
          </a:xfrm>
          <a:prstGeom prst="rect">
            <a:avLst/>
          </a:prstGeom>
        </p:spPr>
      </p:pic>
      <p:sp>
        <p:nvSpPr>
          <p:cNvPr id="12" name="Freeform 57">
            <a:extLst>
              <a:ext uri="{FF2B5EF4-FFF2-40B4-BE49-F238E27FC236}">
                <a16:creationId xmlns:a16="http://schemas.microsoft.com/office/drawing/2014/main" id="{AC9D5717-2EB9-4ED1-9142-FCD8A54A79C3}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6111393" y="2749406"/>
            <a:ext cx="1045206" cy="7171981"/>
          </a:xfrm>
          <a:custGeom>
            <a:avLst/>
            <a:gdLst>
              <a:gd name="T0" fmla="*/ 2249214 w 3501"/>
              <a:gd name="T1" fmla="*/ 292604 h 1660"/>
              <a:gd name="T2" fmla="*/ 0 w 3501"/>
              <a:gd name="T3" fmla="*/ 1645592 h 1660"/>
              <a:gd name="T4" fmla="*/ 2249214 w 3501"/>
              <a:gd name="T5" fmla="*/ 1645592 h 1660"/>
              <a:gd name="T6" fmla="*/ 2249214 w 3501"/>
              <a:gd name="T7" fmla="*/ 292604 h 16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01" h="1660">
                <a:moveTo>
                  <a:pt x="3501" y="0"/>
                </a:moveTo>
                <a:lnTo>
                  <a:pt x="0" y="1660"/>
                </a:lnTo>
                <a:lnTo>
                  <a:pt x="3501" y="1660"/>
                </a:lnTo>
                <a:lnTo>
                  <a:pt x="3501" y="0"/>
                </a:lnTo>
                <a:close/>
              </a:path>
            </a:pathLst>
          </a:custGeom>
          <a:solidFill>
            <a:srgbClr val="007B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/>
          </a:p>
        </p:txBody>
      </p:sp>
      <p:sp>
        <p:nvSpPr>
          <p:cNvPr id="13" name="Freeform 57">
            <a:extLst>
              <a:ext uri="{FF2B5EF4-FFF2-40B4-BE49-F238E27FC236}">
                <a16:creationId xmlns:a16="http://schemas.microsoft.com/office/drawing/2014/main" id="{58E8DC9E-59DC-45EF-84E0-653D5AED7F25}"/>
              </a:ext>
            </a:extLst>
          </p:cNvPr>
          <p:cNvSpPr>
            <a:spLocks/>
          </p:cNvSpPr>
          <p:nvPr userDrawn="1"/>
        </p:nvSpPr>
        <p:spPr bwMode="auto">
          <a:xfrm rot="16200000" flipV="1">
            <a:off x="5544752" y="-5552629"/>
            <a:ext cx="1102500" cy="12192001"/>
          </a:xfrm>
          <a:custGeom>
            <a:avLst/>
            <a:gdLst>
              <a:gd name="T0" fmla="*/ 2249214 w 3501"/>
              <a:gd name="T1" fmla="*/ 292604 h 1660"/>
              <a:gd name="T2" fmla="*/ 0 w 3501"/>
              <a:gd name="T3" fmla="*/ 1645592 h 1660"/>
              <a:gd name="T4" fmla="*/ 2249214 w 3501"/>
              <a:gd name="T5" fmla="*/ 1645592 h 1660"/>
              <a:gd name="T6" fmla="*/ 2249214 w 3501"/>
              <a:gd name="T7" fmla="*/ 292604 h 16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01" h="1660">
                <a:moveTo>
                  <a:pt x="3501" y="0"/>
                </a:moveTo>
                <a:lnTo>
                  <a:pt x="0" y="1660"/>
                </a:lnTo>
                <a:lnTo>
                  <a:pt x="3501" y="1660"/>
                </a:lnTo>
                <a:lnTo>
                  <a:pt x="3501" y="0"/>
                </a:lnTo>
                <a:close/>
              </a:path>
            </a:pathLst>
          </a:custGeom>
          <a:solidFill>
            <a:srgbClr val="007B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/>
          </a:p>
        </p:txBody>
      </p:sp>
      <p:sp>
        <p:nvSpPr>
          <p:cNvPr id="15" name="Titre 1">
            <a:extLst>
              <a:ext uri="{FF2B5EF4-FFF2-40B4-BE49-F238E27FC236}">
                <a16:creationId xmlns:a16="http://schemas.microsoft.com/office/drawing/2014/main" id="{EE7682F1-4DB1-49B6-BDA4-EDD9E2164C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127098"/>
            <a:ext cx="10515600" cy="901565"/>
          </a:xfrm>
        </p:spPr>
        <p:txBody>
          <a:bodyPr anchor="b">
            <a:normAutofit/>
          </a:bodyPr>
          <a:lstStyle>
            <a:lvl1pPr algn="ctr">
              <a:defRPr lang="fr-FR" sz="5400" b="1" kern="12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771E3A67-6E1D-4C74-A7A7-872EC1FDDCF5}"/>
              </a:ext>
            </a:extLst>
          </p:cNvPr>
          <p:cNvSpPr txBox="1">
            <a:spLocks/>
          </p:cNvSpPr>
          <p:nvPr userDrawn="1"/>
        </p:nvSpPr>
        <p:spPr>
          <a:xfrm>
            <a:off x="838200" y="3334931"/>
            <a:ext cx="10515600" cy="1510364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5400" b="1" kern="12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lvl1pPr>
          </a:lstStyle>
          <a:p>
            <a:pPr algn="ctr"/>
            <a:r>
              <a:rPr lang="fr-FR" sz="5400" b="1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</a:rPr>
              <a:t>-</a:t>
            </a:r>
            <a:r>
              <a:rPr lang="fr-FR" sz="5400" b="1" dirty="0">
                <a:solidFill>
                  <a:srgbClr val="C00000"/>
                </a:solidFill>
                <a:latin typeface="Avenir Next LT Pro" panose="020B0504020202020204" pitchFamily="34" charset="0"/>
              </a:rPr>
              <a:t>-</a:t>
            </a:r>
          </a:p>
          <a:p>
            <a:pPr algn="ctr"/>
            <a:r>
              <a:rPr lang="fr-FR" sz="5400" b="1" dirty="0">
                <a:solidFill>
                  <a:srgbClr val="C00000"/>
                </a:solidFill>
                <a:latin typeface="Avenir Next LT Pro" panose="020B0504020202020204" pitchFamily="34" charset="0"/>
              </a:rPr>
              <a:t>FF SPORT U</a:t>
            </a: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F8566172-B7C0-4658-B2E3-1F7BA3B4DA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21073684">
            <a:off x="4716702" y="5452597"/>
            <a:ext cx="7413941" cy="496714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Date -- Lieu</a:t>
            </a:r>
          </a:p>
        </p:txBody>
      </p:sp>
    </p:spTree>
    <p:extLst>
      <p:ext uri="{BB962C8B-B14F-4D97-AF65-F5344CB8AC3E}">
        <p14:creationId xmlns:p14="http://schemas.microsoft.com/office/powerpoint/2010/main" val="813938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FD2ADD-0726-4BDC-B871-FC2AB13A4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7D998B-5ECF-40DF-843B-791EFB863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D32B89-C671-46CF-94E3-53349B7AE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A88D5D-B5A2-4809-8308-CE031B9FE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C03B9A-9197-4A62-AFBC-311A0E693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442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C88B4ED-84D1-4D76-8128-E521300A9B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42575A7-D7B4-42FF-9078-8CB54CF27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5A47E5-0153-46D0-9635-60D51C7E0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2995BA-31C2-44A1-BDE2-8A5283EC2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5C36F1-E467-46C1-886E-A04EE1281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36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BD7848-469E-4322-8CB7-2AE14AE03F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1162" y="136524"/>
            <a:ext cx="10014333" cy="676864"/>
          </a:xfrm>
        </p:spPr>
        <p:txBody>
          <a:bodyPr>
            <a:normAutofit/>
          </a:bodyPr>
          <a:lstStyle>
            <a:lvl1pPr>
              <a:defRPr lang="fr-FR" sz="3200" b="1" kern="1200" dirty="0">
                <a:solidFill>
                  <a:srgbClr val="C00000"/>
                </a:solidFill>
                <a:latin typeface="Avenir Next LT Pro" panose="020B0504020202020204" pitchFamily="34" charset="0"/>
                <a:ea typeface="+mn-ea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D17865-27DE-4A06-81A5-E1305111A3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731162" y="1378182"/>
            <a:ext cx="10014333" cy="4351338"/>
          </a:xfrm>
        </p:spPr>
        <p:txBody>
          <a:bodyPr/>
          <a:lstStyle>
            <a:lvl1pPr>
              <a:defRPr lang="fr-FR" sz="2400" b="1" kern="12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lvl1pPr>
            <a:lvl2pPr marL="800100" indent="-342900">
              <a:buFont typeface="+mj-lt"/>
              <a:buAutoNum type="arabicPeriod"/>
              <a:defRPr lang="fr-FR" sz="1800" b="1" kern="12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lvl2pPr>
            <a:lvl3pPr>
              <a:defRPr lang="fr-FR" sz="1800" b="0" kern="12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lvl3pPr>
            <a:lvl4pPr>
              <a:defRPr lang="fr-FR" sz="1800" b="0" kern="12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lvl4pPr>
            <a:lvl5pPr>
              <a:defRPr lang="fr-FR" sz="1800" b="0" kern="1200" dirty="0" smtClean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endParaRPr lang="fr-FR" dirty="0"/>
          </a:p>
          <a:p>
            <a:pPr lvl="4"/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53061B-0368-4734-A260-D08965761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276141-55CD-47BA-A235-C19DE57F3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B0EBC2-2CD1-41FF-9E5E-EA51E53AC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0A6D9E2-96AC-45D2-A088-860E840C24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13" y="74852"/>
            <a:ext cx="1465661" cy="1079651"/>
          </a:xfrm>
          <a:prstGeom prst="rect">
            <a:avLst/>
          </a:prstGeom>
        </p:spPr>
      </p:pic>
      <p:sp>
        <p:nvSpPr>
          <p:cNvPr id="8" name="Freeform 57">
            <a:extLst>
              <a:ext uri="{FF2B5EF4-FFF2-40B4-BE49-F238E27FC236}">
                <a16:creationId xmlns:a16="http://schemas.microsoft.com/office/drawing/2014/main" id="{F97EE2DD-7ECB-4D30-87F3-AB751D7596FB}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9366653" y="5065443"/>
            <a:ext cx="787706" cy="2797408"/>
          </a:xfrm>
          <a:custGeom>
            <a:avLst/>
            <a:gdLst>
              <a:gd name="T0" fmla="*/ 2249214 w 3501"/>
              <a:gd name="T1" fmla="*/ 292604 h 1660"/>
              <a:gd name="T2" fmla="*/ 0 w 3501"/>
              <a:gd name="T3" fmla="*/ 1645592 h 1660"/>
              <a:gd name="T4" fmla="*/ 2249214 w 3501"/>
              <a:gd name="T5" fmla="*/ 1645592 h 1660"/>
              <a:gd name="T6" fmla="*/ 2249214 w 3501"/>
              <a:gd name="T7" fmla="*/ 292604 h 16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01" h="1660">
                <a:moveTo>
                  <a:pt x="3501" y="0"/>
                </a:moveTo>
                <a:lnTo>
                  <a:pt x="0" y="1660"/>
                </a:lnTo>
                <a:lnTo>
                  <a:pt x="3501" y="1660"/>
                </a:lnTo>
                <a:lnTo>
                  <a:pt x="3501" y="0"/>
                </a:lnTo>
                <a:close/>
              </a:path>
            </a:pathLst>
          </a:custGeom>
          <a:solidFill>
            <a:srgbClr val="007B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/>
          </a:p>
        </p:txBody>
      </p:sp>
      <p:grpSp>
        <p:nvGrpSpPr>
          <p:cNvPr id="9" name="Group 60">
            <a:extLst>
              <a:ext uri="{FF2B5EF4-FFF2-40B4-BE49-F238E27FC236}">
                <a16:creationId xmlns:a16="http://schemas.microsoft.com/office/drawing/2014/main" id="{072FF177-3873-43BC-8490-CFD51784BBBA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11260932" y="5772838"/>
            <a:ext cx="931068" cy="1096559"/>
            <a:chOff x="0" y="-3585"/>
            <a:chExt cx="1688" cy="3392"/>
          </a:xfrm>
        </p:grpSpPr>
        <p:sp>
          <p:nvSpPr>
            <p:cNvPr id="10" name="Freeform 62">
              <a:extLst>
                <a:ext uri="{FF2B5EF4-FFF2-40B4-BE49-F238E27FC236}">
                  <a16:creationId xmlns:a16="http://schemas.microsoft.com/office/drawing/2014/main" id="{89251CF3-FF0E-4115-AC19-ADD1AD7B2A9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-1730"/>
              <a:ext cx="1619" cy="1537"/>
            </a:xfrm>
            <a:custGeom>
              <a:avLst/>
              <a:gdLst>
                <a:gd name="T0" fmla="*/ 0 w 1619"/>
                <a:gd name="T1" fmla="+- 0 -1730 -1730"/>
                <a:gd name="T2" fmla="*/ -1730 h 1537"/>
                <a:gd name="T3" fmla="*/ 0 w 1619"/>
                <a:gd name="T4" fmla="+- 0 -193 -1730"/>
                <a:gd name="T5" fmla="*/ -193 h 1537"/>
                <a:gd name="T6" fmla="*/ 1619 w 1619"/>
                <a:gd name="T7" fmla="+- 0 -961 -1730"/>
                <a:gd name="T8" fmla="*/ -961 h 1537"/>
                <a:gd name="T9" fmla="*/ 0 w 1619"/>
                <a:gd name="T10" fmla="+- 0 -1730 -1730"/>
                <a:gd name="T11" fmla="*/ -1730 h 1537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619" h="1537">
                  <a:moveTo>
                    <a:pt x="0" y="0"/>
                  </a:moveTo>
                  <a:lnTo>
                    <a:pt x="0" y="1537"/>
                  </a:lnTo>
                  <a:lnTo>
                    <a:pt x="1619" y="7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1" name="Freeform 61">
              <a:extLst>
                <a:ext uri="{FF2B5EF4-FFF2-40B4-BE49-F238E27FC236}">
                  <a16:creationId xmlns:a16="http://schemas.microsoft.com/office/drawing/2014/main" id="{C854661C-03E8-4D3C-8CD0-D824FBA9E8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-3585"/>
              <a:ext cx="1688" cy="2524"/>
            </a:xfrm>
            <a:custGeom>
              <a:avLst/>
              <a:gdLst>
                <a:gd name="T0" fmla="*/ 1688 w 1688"/>
                <a:gd name="T1" fmla="+- 0 -3585 -3585"/>
                <a:gd name="T2" fmla="*/ -3585 h 2524"/>
                <a:gd name="T3" fmla="*/ 0 w 1688"/>
                <a:gd name="T4" fmla="+- 0 -3585 -3585"/>
                <a:gd name="T5" fmla="*/ -3585 h 2524"/>
                <a:gd name="T6" fmla="*/ 0 w 1688"/>
                <a:gd name="T7" fmla="+- 0 -1863 -3585"/>
                <a:gd name="T8" fmla="*/ -1863 h 2524"/>
                <a:gd name="T9" fmla="*/ 1688 w 1688"/>
                <a:gd name="T10" fmla="+- 0 -1061 -3585"/>
                <a:gd name="T11" fmla="*/ -1061 h 2524"/>
                <a:gd name="T12" fmla="*/ 1688 w 1688"/>
                <a:gd name="T13" fmla="+- 0 -3585 -3585"/>
                <a:gd name="T14" fmla="*/ -3585 h 2524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688" h="2524">
                  <a:moveTo>
                    <a:pt x="1688" y="0"/>
                  </a:moveTo>
                  <a:lnTo>
                    <a:pt x="0" y="0"/>
                  </a:lnTo>
                  <a:lnTo>
                    <a:pt x="0" y="1722"/>
                  </a:lnTo>
                  <a:lnTo>
                    <a:pt x="1688" y="2524"/>
                  </a:lnTo>
                  <a:lnTo>
                    <a:pt x="1688" y="0"/>
                  </a:lnTo>
                  <a:close/>
                </a:path>
              </a:pathLst>
            </a:custGeom>
            <a:solidFill>
              <a:srgbClr val="D618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9007D4C-B427-4AF2-B17A-74CB8FF7600C}"/>
              </a:ext>
            </a:extLst>
          </p:cNvPr>
          <p:cNvCxnSpPr/>
          <p:nvPr userDrawn="1"/>
        </p:nvCxnSpPr>
        <p:spPr>
          <a:xfrm>
            <a:off x="1731162" y="716979"/>
            <a:ext cx="10014333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849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7">
            <a:extLst>
              <a:ext uri="{FF2B5EF4-FFF2-40B4-BE49-F238E27FC236}">
                <a16:creationId xmlns:a16="http://schemas.microsoft.com/office/drawing/2014/main" id="{3EB3591D-7803-4AB9-8FE7-F6FB5753141B}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10267365" y="5674841"/>
            <a:ext cx="583220" cy="1805890"/>
          </a:xfrm>
          <a:custGeom>
            <a:avLst/>
            <a:gdLst>
              <a:gd name="T0" fmla="*/ 2249214 w 3501"/>
              <a:gd name="T1" fmla="*/ 292604 h 1660"/>
              <a:gd name="T2" fmla="*/ 0 w 3501"/>
              <a:gd name="T3" fmla="*/ 1645592 h 1660"/>
              <a:gd name="T4" fmla="*/ 2249214 w 3501"/>
              <a:gd name="T5" fmla="*/ 1645592 h 1660"/>
              <a:gd name="T6" fmla="*/ 2249214 w 3501"/>
              <a:gd name="T7" fmla="*/ 292604 h 16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01" h="1660">
                <a:moveTo>
                  <a:pt x="3501" y="0"/>
                </a:moveTo>
                <a:lnTo>
                  <a:pt x="0" y="1660"/>
                </a:lnTo>
                <a:lnTo>
                  <a:pt x="3501" y="1660"/>
                </a:lnTo>
                <a:lnTo>
                  <a:pt x="3501" y="0"/>
                </a:lnTo>
                <a:close/>
              </a:path>
            </a:pathLst>
          </a:custGeom>
          <a:solidFill>
            <a:srgbClr val="007B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/>
          </a:p>
        </p:txBody>
      </p:sp>
      <p:grpSp>
        <p:nvGrpSpPr>
          <p:cNvPr id="8" name="Group 60">
            <a:extLst>
              <a:ext uri="{FF2B5EF4-FFF2-40B4-BE49-F238E27FC236}">
                <a16:creationId xmlns:a16="http://schemas.microsoft.com/office/drawing/2014/main" id="{BC6D8470-B26D-4BBE-AD52-C4049E10FAB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11553221" y="6070293"/>
            <a:ext cx="638779" cy="799103"/>
            <a:chOff x="0" y="-3585"/>
            <a:chExt cx="1688" cy="3392"/>
          </a:xfrm>
        </p:grpSpPr>
        <p:sp>
          <p:nvSpPr>
            <p:cNvPr id="9" name="Freeform 62">
              <a:extLst>
                <a:ext uri="{FF2B5EF4-FFF2-40B4-BE49-F238E27FC236}">
                  <a16:creationId xmlns:a16="http://schemas.microsoft.com/office/drawing/2014/main" id="{F95CAA63-156D-4161-A5D4-5047BDD94D8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-1730"/>
              <a:ext cx="1619" cy="1537"/>
            </a:xfrm>
            <a:custGeom>
              <a:avLst/>
              <a:gdLst>
                <a:gd name="T0" fmla="*/ 0 w 1619"/>
                <a:gd name="T1" fmla="+- 0 -1730 -1730"/>
                <a:gd name="T2" fmla="*/ -1730 h 1537"/>
                <a:gd name="T3" fmla="*/ 0 w 1619"/>
                <a:gd name="T4" fmla="+- 0 -193 -1730"/>
                <a:gd name="T5" fmla="*/ -193 h 1537"/>
                <a:gd name="T6" fmla="*/ 1619 w 1619"/>
                <a:gd name="T7" fmla="+- 0 -961 -1730"/>
                <a:gd name="T8" fmla="*/ -961 h 1537"/>
                <a:gd name="T9" fmla="*/ 0 w 1619"/>
                <a:gd name="T10" fmla="+- 0 -1730 -1730"/>
                <a:gd name="T11" fmla="*/ -1730 h 1537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619" h="1537">
                  <a:moveTo>
                    <a:pt x="0" y="0"/>
                  </a:moveTo>
                  <a:lnTo>
                    <a:pt x="0" y="1537"/>
                  </a:lnTo>
                  <a:lnTo>
                    <a:pt x="1619" y="7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0" name="Freeform 61">
              <a:extLst>
                <a:ext uri="{FF2B5EF4-FFF2-40B4-BE49-F238E27FC236}">
                  <a16:creationId xmlns:a16="http://schemas.microsoft.com/office/drawing/2014/main" id="{3883F593-FB01-45A4-91F1-03F2B7AD01A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-3585"/>
              <a:ext cx="1688" cy="2524"/>
            </a:xfrm>
            <a:custGeom>
              <a:avLst/>
              <a:gdLst>
                <a:gd name="T0" fmla="*/ 1688 w 1688"/>
                <a:gd name="T1" fmla="+- 0 -3585 -3585"/>
                <a:gd name="T2" fmla="*/ -3585 h 2524"/>
                <a:gd name="T3" fmla="*/ 0 w 1688"/>
                <a:gd name="T4" fmla="+- 0 -3585 -3585"/>
                <a:gd name="T5" fmla="*/ -3585 h 2524"/>
                <a:gd name="T6" fmla="*/ 0 w 1688"/>
                <a:gd name="T7" fmla="+- 0 -1863 -3585"/>
                <a:gd name="T8" fmla="*/ -1863 h 2524"/>
                <a:gd name="T9" fmla="*/ 1688 w 1688"/>
                <a:gd name="T10" fmla="+- 0 -1061 -3585"/>
                <a:gd name="T11" fmla="*/ -1061 h 2524"/>
                <a:gd name="T12" fmla="*/ 1688 w 1688"/>
                <a:gd name="T13" fmla="+- 0 -3585 -3585"/>
                <a:gd name="T14" fmla="*/ -3585 h 2524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688" h="2524">
                  <a:moveTo>
                    <a:pt x="1688" y="0"/>
                  </a:moveTo>
                  <a:lnTo>
                    <a:pt x="0" y="0"/>
                  </a:lnTo>
                  <a:lnTo>
                    <a:pt x="0" y="1722"/>
                  </a:lnTo>
                  <a:lnTo>
                    <a:pt x="1688" y="2524"/>
                  </a:lnTo>
                  <a:lnTo>
                    <a:pt x="1688" y="0"/>
                  </a:lnTo>
                  <a:close/>
                </a:path>
              </a:pathLst>
            </a:custGeom>
            <a:solidFill>
              <a:srgbClr val="D618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6D147781-68BB-4CC4-89B4-5BAA963E076B}"/>
              </a:ext>
            </a:extLst>
          </p:cNvPr>
          <p:cNvSpPr txBox="1"/>
          <p:nvPr userDrawn="1"/>
        </p:nvSpPr>
        <p:spPr>
          <a:xfrm>
            <a:off x="2609161" y="3451034"/>
            <a:ext cx="6180463" cy="1707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FÉDÉRATION FRANÇAISE DU SPORT UNIVERSITAIRE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108 avenue de Fontainebleau – 94 270 LE KREMLIN BICÊTRE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Tél / 01 58 68 22 75 - Courriel / </a:t>
            </a: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federation@sport-u.com</a:t>
            </a:r>
            <a:endParaRPr lang="fr-FR" sz="1400" dirty="0">
              <a:solidFill>
                <a:schemeClr val="accent1">
                  <a:lumMod val="75000"/>
                </a:schemeClr>
              </a:solidFill>
              <a:latin typeface="Avenir Next LT Pro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Site web : www.sport-u.com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400" dirty="0">
              <a:solidFill>
                <a:schemeClr val="accent1">
                  <a:lumMod val="75000"/>
                </a:schemeClr>
              </a:solidFill>
              <a:latin typeface="Avenir Next LT Pro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74F37AC-B7D5-43B6-BAAF-093AA7B6D1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111" y="1405771"/>
            <a:ext cx="2532040" cy="1865178"/>
          </a:xfrm>
          <a:prstGeom prst="rect">
            <a:avLst/>
          </a:prstGeom>
        </p:spPr>
      </p:pic>
      <p:sp>
        <p:nvSpPr>
          <p:cNvPr id="13" name="Freeform 57">
            <a:extLst>
              <a:ext uri="{FF2B5EF4-FFF2-40B4-BE49-F238E27FC236}">
                <a16:creationId xmlns:a16="http://schemas.microsoft.com/office/drawing/2014/main" id="{7DDF5EF3-6D7B-4F89-A2AB-4EE956E8E00B}"/>
              </a:ext>
            </a:extLst>
          </p:cNvPr>
          <p:cNvSpPr>
            <a:spLocks/>
          </p:cNvSpPr>
          <p:nvPr userDrawn="1"/>
        </p:nvSpPr>
        <p:spPr bwMode="auto">
          <a:xfrm rot="16200000" flipV="1">
            <a:off x="1485902" y="-1535330"/>
            <a:ext cx="1057274" cy="4029079"/>
          </a:xfrm>
          <a:custGeom>
            <a:avLst/>
            <a:gdLst>
              <a:gd name="T0" fmla="*/ 2249214 w 3501"/>
              <a:gd name="T1" fmla="*/ 292604 h 1660"/>
              <a:gd name="T2" fmla="*/ 0 w 3501"/>
              <a:gd name="T3" fmla="*/ 1645592 h 1660"/>
              <a:gd name="T4" fmla="*/ 2249214 w 3501"/>
              <a:gd name="T5" fmla="*/ 1645592 h 1660"/>
              <a:gd name="T6" fmla="*/ 2249214 w 3501"/>
              <a:gd name="T7" fmla="*/ 292604 h 16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01" h="1660">
                <a:moveTo>
                  <a:pt x="3501" y="0"/>
                </a:moveTo>
                <a:lnTo>
                  <a:pt x="0" y="1660"/>
                </a:lnTo>
                <a:lnTo>
                  <a:pt x="3501" y="1660"/>
                </a:lnTo>
                <a:lnTo>
                  <a:pt x="3501" y="0"/>
                </a:lnTo>
                <a:close/>
              </a:path>
            </a:pathLst>
          </a:custGeom>
          <a:solidFill>
            <a:srgbClr val="007BA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15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A9B300-2A9A-4F1A-89DD-D47C27A7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E3F283-E79F-4BBA-951C-F8CFE45C5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B44C5F-516E-4914-AFC4-E4729A2C4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3BB57C-5B0E-4D41-B5FC-5134D6DED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0CB56C-C025-4B00-BC74-DADD59AD5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9B3094-F7B7-46AA-8540-78552156E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04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1B8124-FBAF-4D70-A0D1-ACE82D35F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61C72D-E9B1-4188-A465-F9D59A1D9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56D69E-5150-443E-A935-7BF44000C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FCD7C4-5EBC-4634-B22C-671820E04E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53A41D7-8256-4E80-A0F7-EA107D009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44376F1-4026-4B41-B2A8-EA880BEF0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A3A0149-0ED7-4DA6-8D51-9DCC05812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9D64140-A220-4FAF-9983-2D8AB1EDA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74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C5C6B6-C0C0-482F-A71B-CDFB37C21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E7BBDA4-8343-461F-8036-9468240E6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81BF317-F5D3-4FAD-A43C-F9E3A8F60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13876E-E8C2-4468-BD50-C099690D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462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5B166D1-487E-4CE1-BB95-DD3089017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2BE3290-D33C-4148-ABDA-C2E94C636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2F92E1-24C8-472C-9B64-01BD1648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169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3C8A46-F5C7-4B7A-AF64-4A2454DF5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5CC088-522A-4DEC-B35C-36AC0B91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3F1145-72E5-492B-BB5A-94C97D620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4C2D52-C9DA-407A-88E5-155D58C9D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32C66B-E96B-489F-A7E5-98C0CD7FC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E1B100-AA4D-4618-AB66-86345A299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59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3AC54A-DEA9-47EA-BD7B-B2BABD2DD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37007D-DD90-48EE-A365-ED7DF8FE2C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C8FAA1-CDB2-4C18-B94F-4E17E7F32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244155-561A-47D9-A665-77D04869A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EB7EEF2-2DCB-44B7-B6BC-794B21F54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4D0AB9-11E3-47DF-86A0-7AB36434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91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3386075-7433-430C-919D-FDE6FA6E0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3D1726-A3A0-40ED-8AB8-1BDC8E663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8881FE-5AB3-48C4-B3DD-329A285DD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05367-3FCD-44AC-8ED4-1FAB55370242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D0AD74-32F5-4973-A3E9-CD2981CDE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7BB5FC-D34F-4C46-8634-0CF32A9AF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33E5-F0FB-4AF9-9CA2-387782BB2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25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26A133-A034-4BE0-A5A7-DB84C748A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LABELLISATIONS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CCCFFB-8146-4F29-AF19-CE565A5D5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730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30982-E501-4288-A370-1B220A404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TOURNOI À PORTÉE RÉGIONALE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537EDFF4-705B-DCFE-EC8A-EBAB449B8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231" y="2470407"/>
            <a:ext cx="10015538" cy="19171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dirty="0"/>
              <a:t>Définition : </a:t>
            </a:r>
            <a:r>
              <a:rPr lang="fr-FR" sz="2000" b="0" dirty="0"/>
              <a:t>les participants sont inscrits dans un établissement du ressort territorial de la LRSU concernée</a:t>
            </a:r>
          </a:p>
          <a:p>
            <a:pPr marL="0" indent="0">
              <a:buNone/>
            </a:pPr>
            <a:endParaRPr lang="fr-FR" sz="2000" b="0" dirty="0"/>
          </a:p>
          <a:p>
            <a:pPr marL="0" indent="0">
              <a:buNone/>
            </a:pPr>
            <a:r>
              <a:rPr lang="fr-FR" sz="2000" b="0" dirty="0"/>
              <a:t>L’intégralité de la labellisation (instruction du dossier et validation) est effectuée par la LRSU concernée (territoire sur lequel s’effectue la compétition)</a:t>
            </a:r>
          </a:p>
        </p:txBody>
      </p:sp>
    </p:spTree>
    <p:extLst>
      <p:ext uri="{BB962C8B-B14F-4D97-AF65-F5344CB8AC3E}">
        <p14:creationId xmlns:p14="http://schemas.microsoft.com/office/powerpoint/2010/main" val="379143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30982-E501-4288-A370-1B220A404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TOURNOI À PORTÉE (INTER)NATIONALE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537EDFF4-705B-DCFE-EC8A-EBAB449B8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641" y="2013207"/>
            <a:ext cx="10015538" cy="3681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dirty="0"/>
              <a:t>Définition : </a:t>
            </a:r>
            <a:r>
              <a:rPr lang="fr-FR" sz="2000" b="0" dirty="0"/>
              <a:t>les participants ne sont pas tous inscrits dans un établissement du ressort territorial de la LRSU concernée, ils peuvent provenir d’autres ligues voire de l’étranger.</a:t>
            </a:r>
          </a:p>
          <a:p>
            <a:pPr marL="0" indent="0">
              <a:buNone/>
            </a:pPr>
            <a:endParaRPr lang="fr-FR" sz="2000" b="0" u="sng" dirty="0"/>
          </a:p>
          <a:p>
            <a:pPr marL="0" indent="0">
              <a:buNone/>
            </a:pPr>
            <a:r>
              <a:rPr lang="fr-FR" sz="2000" b="0" dirty="0"/>
              <a:t>La validation de la labellisation est effectuée par la Direction Nationale (convention tamponnée et signée par le DN ou son représentant).</a:t>
            </a:r>
          </a:p>
          <a:p>
            <a:pPr marL="0" indent="0">
              <a:buNone/>
            </a:pPr>
            <a:endParaRPr lang="fr-FR" sz="2000" b="0" dirty="0"/>
          </a:p>
          <a:p>
            <a:pPr marL="0" indent="0">
              <a:buNone/>
            </a:pPr>
            <a:r>
              <a:rPr lang="fr-FR" sz="2000" b="0" dirty="0"/>
              <a:t>La collecte des éléments liés à la labellisation et leur envoi à la Direction Nationale est effectuée par la LRSU concernée (territoire sur lequel s’effectue la compétition).</a:t>
            </a:r>
          </a:p>
          <a:p>
            <a:pPr marL="0" indent="0">
              <a:buNone/>
            </a:pPr>
            <a:endParaRPr lang="fr-FR" sz="1800" b="0" dirty="0"/>
          </a:p>
        </p:txBody>
      </p:sp>
    </p:spTree>
    <p:extLst>
      <p:ext uri="{BB962C8B-B14F-4D97-AF65-F5344CB8AC3E}">
        <p14:creationId xmlns:p14="http://schemas.microsoft.com/office/powerpoint/2010/main" val="172736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EDC8C3-B3F5-D37F-88F9-14BA940A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PROCESSUS – ÉTAPE 1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7EE5A7-185B-7F9F-70DE-AF1F16C73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833" y="1433564"/>
            <a:ext cx="10014333" cy="46622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0" dirty="0"/>
              <a:t>Collecte (LRSU) des documents nécessaires à l’instruction de la demande :</a:t>
            </a:r>
          </a:p>
          <a:p>
            <a:pPr marL="0" indent="0">
              <a:buNone/>
            </a:pPr>
            <a:endParaRPr lang="fr-FR" sz="2000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000" b="0" dirty="0"/>
              <a:t>Le dossier d’inscription tel qu'envoyé aux participants ; </a:t>
            </a:r>
          </a:p>
          <a:p>
            <a:pPr marL="457200" lvl="1" indent="0">
              <a:buNone/>
            </a:pPr>
            <a:endParaRPr lang="fr-FR" sz="2000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000" b="0" dirty="0"/>
              <a:t>Le programme des manifestations sportives et extra sportives ; </a:t>
            </a:r>
          </a:p>
          <a:p>
            <a:pPr marL="457200" lvl="1" indent="0">
              <a:buNone/>
            </a:pPr>
            <a:endParaRPr lang="fr-FR" sz="2000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000" b="0" dirty="0"/>
              <a:t>Les documents demandés dans la convention (attestation et contrat d’Assurance avec clause renonciation de recours, etc… déclaration préfectorale ou/et l’autorisation de l’autorité administrative) ;</a:t>
            </a:r>
          </a:p>
          <a:p>
            <a:pPr marL="457200" lvl="1" indent="0">
              <a:buNone/>
            </a:pPr>
            <a:endParaRPr lang="fr-FR" sz="2000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000" b="0" dirty="0"/>
              <a:t>Les éléments de communication relatifs à cette manifestation ; </a:t>
            </a:r>
          </a:p>
          <a:p>
            <a:pPr marL="457200" lvl="1" indent="0">
              <a:buNone/>
            </a:pPr>
            <a:endParaRPr lang="fr-FR" sz="2000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000" b="0" dirty="0"/>
              <a:t>Les éléments de relatifs à la gestion de la sécurité et aux conduites à risques liées aux addictions de cette manifestation.</a:t>
            </a:r>
          </a:p>
        </p:txBody>
      </p:sp>
    </p:spTree>
    <p:extLst>
      <p:ext uri="{BB962C8B-B14F-4D97-AF65-F5344CB8AC3E}">
        <p14:creationId xmlns:p14="http://schemas.microsoft.com/office/powerpoint/2010/main" val="1841318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EDC8C3-B3F5-D37F-88F9-14BA940A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PROCESSUS – ÉTAPE 2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7EE5A7-185B-7F9F-70DE-AF1F16C73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833" y="1698493"/>
            <a:ext cx="10014333" cy="3461014"/>
          </a:xfrm>
        </p:spPr>
        <p:txBody>
          <a:bodyPr>
            <a:noAutofit/>
          </a:bodyPr>
          <a:lstStyle/>
          <a:p>
            <a:r>
              <a:rPr lang="fr-FR" sz="2000" dirty="0"/>
              <a:t>Licences sportives obligatoires </a:t>
            </a:r>
            <a:r>
              <a:rPr lang="fr-FR" sz="2000" b="0" dirty="0"/>
              <a:t>pour les </a:t>
            </a:r>
            <a:r>
              <a:rPr lang="fr-FR" sz="2000" dirty="0"/>
              <a:t>évènements à portée </a:t>
            </a:r>
            <a:r>
              <a:rPr lang="fr-FR" sz="2000" b="0" dirty="0"/>
              <a:t>(inter)</a:t>
            </a:r>
            <a:r>
              <a:rPr lang="fr-FR" sz="2000" dirty="0"/>
              <a:t>nationale</a:t>
            </a:r>
          </a:p>
          <a:p>
            <a:r>
              <a:rPr lang="fr-FR" sz="2000" b="0" dirty="0" err="1"/>
              <a:t>Pass’Sport</a:t>
            </a:r>
            <a:r>
              <a:rPr lang="fr-FR" sz="2000" b="0" dirty="0"/>
              <a:t> U possible pour les évènements à portée régionale (à déterminer selon la discipline et le niveau attendu)</a:t>
            </a:r>
          </a:p>
          <a:p>
            <a:r>
              <a:rPr lang="fr-FR" sz="2000" b="0" dirty="0"/>
              <a:t>Signature Convention : LRSU (du lieu d’implantation</a:t>
            </a:r>
            <a:r>
              <a:rPr lang="fr-FR" sz="2000" b="0"/>
              <a:t>) &amp; </a:t>
            </a:r>
            <a:r>
              <a:rPr lang="fr-FR" sz="2000" b="0" dirty="0"/>
              <a:t>AS organisatrice</a:t>
            </a:r>
          </a:p>
          <a:p>
            <a:r>
              <a:rPr lang="fr-FR" sz="2000" b="0" dirty="0"/>
              <a:t>Inscription au calendrier officiel des compétitions LRSU (site de Ligue) </a:t>
            </a:r>
          </a:p>
          <a:p>
            <a:r>
              <a:rPr lang="fr-FR" sz="2000" b="0" dirty="0"/>
              <a:t>Validation de la demande de labellisation (LRSU ou Direction Nationale)</a:t>
            </a:r>
          </a:p>
          <a:p>
            <a:r>
              <a:rPr lang="fr-FR" sz="2000" b="0" dirty="0"/>
              <a:t>Envoi à l’AS de l’attestation de labellisation (LRSU ou Direction Nationale)</a:t>
            </a:r>
          </a:p>
          <a:p>
            <a:r>
              <a:rPr lang="fr-FR" sz="2000" b="0" dirty="0"/>
              <a:t>Edition des licences arbitres une fois les noms transmis par l’AS organisatrice</a:t>
            </a:r>
          </a:p>
        </p:txBody>
      </p:sp>
    </p:spTree>
    <p:extLst>
      <p:ext uri="{BB962C8B-B14F-4D97-AF65-F5344CB8AC3E}">
        <p14:creationId xmlns:p14="http://schemas.microsoft.com/office/powerpoint/2010/main" val="2873396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5533745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70136B0388584998077207E6C7CBD1" ma:contentTypeVersion="13" ma:contentTypeDescription="Crée un document." ma:contentTypeScope="" ma:versionID="fbad611cfa73f0a24d491eacbb0cd6a8">
  <xsd:schema xmlns:xsd="http://www.w3.org/2001/XMLSchema" xmlns:xs="http://www.w3.org/2001/XMLSchema" xmlns:p="http://schemas.microsoft.com/office/2006/metadata/properties" xmlns:ns2="ad82a57e-53a9-4c4b-968a-10372a3716d4" xmlns:ns3="238bf68f-c9d7-443a-a13f-dcd2b6210675" targetNamespace="http://schemas.microsoft.com/office/2006/metadata/properties" ma:root="true" ma:fieldsID="071a5f8072ad87e0df53428191f8e50d" ns2:_="" ns3:_="">
    <xsd:import namespace="ad82a57e-53a9-4c4b-968a-10372a3716d4"/>
    <xsd:import namespace="238bf68f-c9d7-443a-a13f-dcd2b6210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2a57e-53a9-4c4b-968a-10372a3716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f18a5da-3139-41cd-a17b-e6dfb6b83a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bf68f-c9d7-443a-a13f-dcd2b621067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7c26def-3016-40b0-a665-dc46a51b184e}" ma:internalName="TaxCatchAll" ma:showField="CatchAllData" ma:web="238bf68f-c9d7-443a-a13f-dcd2b6210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82a57e-53a9-4c4b-968a-10372a3716d4">
      <Terms xmlns="http://schemas.microsoft.com/office/infopath/2007/PartnerControls"/>
    </lcf76f155ced4ddcb4097134ff3c332f>
    <TaxCatchAll xmlns="238bf68f-c9d7-443a-a13f-dcd2b6210675" xsi:nil="true"/>
  </documentManagement>
</p:properties>
</file>

<file path=customXml/itemProps1.xml><?xml version="1.0" encoding="utf-8"?>
<ds:datastoreItem xmlns:ds="http://schemas.openxmlformats.org/officeDocument/2006/customXml" ds:itemID="{A9AB0907-0C18-4B74-868D-A5DD6B4AF0EB}"/>
</file>

<file path=customXml/itemProps2.xml><?xml version="1.0" encoding="utf-8"?>
<ds:datastoreItem xmlns:ds="http://schemas.openxmlformats.org/officeDocument/2006/customXml" ds:itemID="{B29EB685-7FCC-41CE-B649-5E2F8C8692DA}"/>
</file>

<file path=customXml/itemProps3.xml><?xml version="1.0" encoding="utf-8"?>
<ds:datastoreItem xmlns:ds="http://schemas.openxmlformats.org/officeDocument/2006/customXml" ds:itemID="{A7EB8B79-A69F-4A2B-821C-556C57BCF65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353</TotalTime>
  <Words>326</Words>
  <Application>Microsoft Office PowerPoint</Application>
  <PresentationFormat>Grand écran</PresentationFormat>
  <Paragraphs>31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Calibri</vt:lpstr>
      <vt:lpstr>Calibri Light</vt:lpstr>
      <vt:lpstr>Conception personnalisée</vt:lpstr>
      <vt:lpstr>LABELLISATIONS</vt:lpstr>
      <vt:lpstr>TOURNOI À PORTÉE RÉGIONALE</vt:lpstr>
      <vt:lpstr>TOURNOI À PORTÉE (INTER)NATIONALE</vt:lpstr>
      <vt:lpstr>PROCESSUS – ÉTAPE 1</vt:lpstr>
      <vt:lpstr>PROCESSUS – ÉTAPE 2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Communication</dc:creator>
  <cp:lastModifiedBy>Xavier DUNG</cp:lastModifiedBy>
  <cp:revision>164</cp:revision>
  <dcterms:created xsi:type="dcterms:W3CDTF">2021-04-12T17:00:26Z</dcterms:created>
  <dcterms:modified xsi:type="dcterms:W3CDTF">2024-10-07T09:14:51Z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0x010100E170136B0388584998077207E6C7CBD1</vt:lpwstr>
  </property>
</Properties>
</file>